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257" r:id="rId3"/>
    <p:sldId id="275" r:id="rId4"/>
    <p:sldId id="272" r:id="rId5"/>
    <p:sldId id="277" r:id="rId6"/>
    <p:sldId id="271" r:id="rId7"/>
    <p:sldId id="278" r:id="rId8"/>
    <p:sldId id="276" r:id="rId9"/>
    <p:sldId id="273" r:id="rId10"/>
    <p:sldId id="261" r:id="rId11"/>
    <p:sldId id="270" r:id="rId12"/>
    <p:sldId id="259" r:id="rId13"/>
    <p:sldId id="258" r:id="rId14"/>
    <p:sldId id="262" r:id="rId15"/>
    <p:sldId id="264" r:id="rId16"/>
    <p:sldId id="267" r:id="rId17"/>
    <p:sldId id="266" r:id="rId18"/>
    <p:sldId id="274" r:id="rId19"/>
    <p:sldId id="265" r:id="rId20"/>
    <p:sldId id="280" r:id="rId21"/>
    <p:sldId id="279" r:id="rId22"/>
    <p:sldId id="268" r:id="rId23"/>
    <p:sldId id="260" r:id="rId24"/>
  </p:sldIdLst>
  <p:sldSz cx="9144000" cy="6858000" type="screen4x3"/>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130" autoAdjust="0"/>
  </p:normalViewPr>
  <p:slideViewPr>
    <p:cSldViewPr>
      <p:cViewPr>
        <p:scale>
          <a:sx n="96" d="100"/>
          <a:sy n="96" d="100"/>
        </p:scale>
        <p:origin x="-822" y="-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8E5D84-B299-4339-8878-ACBB4FD7AE81}"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n-US"/>
        </a:p>
      </dgm:t>
    </dgm:pt>
    <dgm:pt modelId="{A2AE11E4-7AB2-4A00-90F6-68FD7467B51D}">
      <dgm:prSet phldrT="[Texto]"/>
      <dgm:spPr/>
      <dgm:t>
        <a:bodyPr/>
        <a:lstStyle/>
        <a:p>
          <a:r>
            <a:rPr lang="en-US" dirty="0" err="1" smtClean="0">
              <a:solidFill>
                <a:schemeClr val="tx1"/>
              </a:solidFill>
            </a:rPr>
            <a:t>Assesment</a:t>
          </a:r>
          <a:endParaRPr lang="en-US" dirty="0">
            <a:solidFill>
              <a:schemeClr val="tx1"/>
            </a:solidFill>
          </a:endParaRPr>
        </a:p>
      </dgm:t>
    </dgm:pt>
    <dgm:pt modelId="{E6DD03A2-1B1A-40E7-AA51-023D85B4258B}" type="parTrans" cxnId="{F487A6B0-AEA8-4B4F-815D-71F4E62ED289}">
      <dgm:prSet/>
      <dgm:spPr/>
      <dgm:t>
        <a:bodyPr/>
        <a:lstStyle/>
        <a:p>
          <a:endParaRPr lang="en-US"/>
        </a:p>
      </dgm:t>
    </dgm:pt>
    <dgm:pt modelId="{85172CE6-2BF1-4BBB-8892-B53224ACDAB5}" type="sibTrans" cxnId="{F487A6B0-AEA8-4B4F-815D-71F4E62ED289}">
      <dgm:prSet/>
      <dgm:spPr/>
      <dgm:t>
        <a:bodyPr/>
        <a:lstStyle/>
        <a:p>
          <a:endParaRPr lang="en-US"/>
        </a:p>
      </dgm:t>
    </dgm:pt>
    <dgm:pt modelId="{47829DA7-06A4-4892-A033-D3D93E36F632}">
      <dgm:prSet phldrT="[Texto]" custT="1"/>
      <dgm:spPr/>
      <dgm:t>
        <a:bodyPr/>
        <a:lstStyle/>
        <a:p>
          <a:pPr algn="just"/>
          <a:r>
            <a:rPr lang="en-US" sz="1800" b="0" i="0" dirty="0" smtClean="0">
              <a:solidFill>
                <a:schemeClr val="tx1"/>
              </a:solidFill>
              <a:latin typeface="Arial" pitchFamily="34" charset="0"/>
              <a:cs typeface="Arial" pitchFamily="34" charset="0"/>
            </a:rPr>
            <a:t>The assessment of reading ability does not end with the measurement of comprehension. Strategic pathways to full understanding are often important factors to include in assessing learners, especially in the case of most classroom assessments that are formative in nature. All assessment of reading must be carried out by inference.</a:t>
          </a:r>
          <a:endParaRPr lang="en-US" sz="1800" dirty="0">
            <a:solidFill>
              <a:schemeClr val="tx1"/>
            </a:solidFill>
            <a:latin typeface="Arial" pitchFamily="34" charset="0"/>
            <a:cs typeface="Arial" pitchFamily="34" charset="0"/>
          </a:endParaRPr>
        </a:p>
      </dgm:t>
    </dgm:pt>
    <dgm:pt modelId="{C027F1AB-C7C7-40AD-98C5-80F3E80DFB21}" type="parTrans" cxnId="{D83562A4-C363-4A0E-8670-E3FAB1884B41}">
      <dgm:prSet/>
      <dgm:spPr/>
      <dgm:t>
        <a:bodyPr/>
        <a:lstStyle/>
        <a:p>
          <a:endParaRPr lang="en-US"/>
        </a:p>
      </dgm:t>
    </dgm:pt>
    <dgm:pt modelId="{15C3168F-1035-4C63-A0F4-035A8FFE2869}" type="sibTrans" cxnId="{D83562A4-C363-4A0E-8670-E3FAB1884B41}">
      <dgm:prSet/>
      <dgm:spPr/>
      <dgm:t>
        <a:bodyPr/>
        <a:lstStyle/>
        <a:p>
          <a:endParaRPr lang="en-US"/>
        </a:p>
      </dgm:t>
    </dgm:pt>
    <dgm:pt modelId="{D4B87447-2514-4C96-9BE2-A77873F969A6}">
      <dgm:prSet phldrT="[Texto]"/>
      <dgm:spPr/>
      <dgm:t>
        <a:bodyPr/>
        <a:lstStyle/>
        <a:p>
          <a:r>
            <a:rPr lang="en-US" dirty="0" smtClean="0">
              <a:solidFill>
                <a:schemeClr val="tx1"/>
              </a:solidFill>
            </a:rPr>
            <a:t>Importance</a:t>
          </a:r>
          <a:endParaRPr lang="en-US" dirty="0">
            <a:solidFill>
              <a:schemeClr val="tx1"/>
            </a:solidFill>
          </a:endParaRPr>
        </a:p>
      </dgm:t>
    </dgm:pt>
    <dgm:pt modelId="{B9FE8E05-0AB6-498D-A8F7-8766E21F3128}" type="parTrans" cxnId="{59688D36-9B8E-418C-A771-6AE87EB93AC0}">
      <dgm:prSet/>
      <dgm:spPr/>
      <dgm:t>
        <a:bodyPr/>
        <a:lstStyle/>
        <a:p>
          <a:endParaRPr lang="en-US"/>
        </a:p>
      </dgm:t>
    </dgm:pt>
    <dgm:pt modelId="{9C974CDE-91F7-43B4-9894-55D288883443}" type="sibTrans" cxnId="{59688D36-9B8E-418C-A771-6AE87EB93AC0}">
      <dgm:prSet/>
      <dgm:spPr/>
      <dgm:t>
        <a:bodyPr/>
        <a:lstStyle/>
        <a:p>
          <a:endParaRPr lang="en-US"/>
        </a:p>
      </dgm:t>
    </dgm:pt>
    <dgm:pt modelId="{EDF9899F-B1BC-4AE4-B4EA-6AE2A4F15297}">
      <dgm:prSet phldrT="[Texto]" custT="1"/>
      <dgm:spPr/>
      <dgm:t>
        <a:bodyPr/>
        <a:lstStyle/>
        <a:p>
          <a:pPr algn="just"/>
          <a:r>
            <a:rPr lang="en-US" sz="1800" b="0" i="0" dirty="0" smtClean="0">
              <a:solidFill>
                <a:schemeClr val="tx1"/>
              </a:solidFill>
              <a:latin typeface="Arial" pitchFamily="34" charset="0"/>
              <a:cs typeface="Arial" pitchFamily="34" charset="0"/>
            </a:rPr>
            <a:t>Importance of Genres of Reading It enables the readers to apply certain schemata that will assist them in extracting appropriate meaning. Efficient readers have to know what their </a:t>
          </a:r>
          <a:r>
            <a:rPr lang="en-US" sz="1800" b="1" i="0" dirty="0" smtClean="0">
              <a:solidFill>
                <a:schemeClr val="tx1"/>
              </a:solidFill>
              <a:latin typeface="Arial" pitchFamily="34" charset="0"/>
              <a:cs typeface="Arial" pitchFamily="34" charset="0"/>
            </a:rPr>
            <a:t>purpose </a:t>
          </a:r>
          <a:r>
            <a:rPr lang="en-US" sz="1800" b="0" i="0" dirty="0" smtClean="0">
              <a:solidFill>
                <a:schemeClr val="tx1"/>
              </a:solidFill>
              <a:latin typeface="Arial" pitchFamily="34" charset="0"/>
              <a:cs typeface="Arial" pitchFamily="34" charset="0"/>
            </a:rPr>
            <a:t>is in reading a text, the strategies for accomplishing that purpose and how to retain the information</a:t>
          </a:r>
          <a:r>
            <a:rPr lang="en-US" sz="1800" b="0" i="0" dirty="0" smtClean="0">
              <a:solidFill>
                <a:schemeClr val="tx1"/>
              </a:solidFill>
            </a:rPr>
            <a:t>.</a:t>
          </a:r>
          <a:endParaRPr lang="en-US" sz="1800" dirty="0">
            <a:solidFill>
              <a:schemeClr val="tx1"/>
            </a:solidFill>
          </a:endParaRPr>
        </a:p>
      </dgm:t>
    </dgm:pt>
    <dgm:pt modelId="{CED8DE86-84B8-4762-BB9C-9241A23BAD98}" type="parTrans" cxnId="{12C8853C-D1F1-4D44-AA30-63173BDF46BB}">
      <dgm:prSet/>
      <dgm:spPr/>
      <dgm:t>
        <a:bodyPr/>
        <a:lstStyle/>
        <a:p>
          <a:endParaRPr lang="en-US"/>
        </a:p>
      </dgm:t>
    </dgm:pt>
    <dgm:pt modelId="{F565E1EC-CE32-4EEE-8E4A-FBE7A477D582}" type="sibTrans" cxnId="{12C8853C-D1F1-4D44-AA30-63173BDF46BB}">
      <dgm:prSet/>
      <dgm:spPr/>
      <dgm:t>
        <a:bodyPr/>
        <a:lstStyle/>
        <a:p>
          <a:endParaRPr lang="en-US"/>
        </a:p>
      </dgm:t>
    </dgm:pt>
    <dgm:pt modelId="{D595B543-25D0-4223-9495-C312A570D6B0}" type="pres">
      <dgm:prSet presAssocID="{C28E5D84-B299-4339-8878-ACBB4FD7AE81}" presName="Name0" presStyleCnt="0">
        <dgm:presLayoutVars>
          <dgm:dir/>
          <dgm:animLvl val="lvl"/>
          <dgm:resizeHandles val="exact"/>
        </dgm:presLayoutVars>
      </dgm:prSet>
      <dgm:spPr/>
      <dgm:t>
        <a:bodyPr/>
        <a:lstStyle/>
        <a:p>
          <a:endParaRPr lang="en-US"/>
        </a:p>
      </dgm:t>
    </dgm:pt>
    <dgm:pt modelId="{1C635EBD-93CF-4018-B7F2-9BCFF47FB9FB}" type="pres">
      <dgm:prSet presAssocID="{A2AE11E4-7AB2-4A00-90F6-68FD7467B51D}" presName="compositeNode" presStyleCnt="0">
        <dgm:presLayoutVars>
          <dgm:bulletEnabled val="1"/>
        </dgm:presLayoutVars>
      </dgm:prSet>
      <dgm:spPr/>
    </dgm:pt>
    <dgm:pt modelId="{4988E11B-51B2-4DC5-9D92-A55743DD0B5F}" type="pres">
      <dgm:prSet presAssocID="{A2AE11E4-7AB2-4A00-90F6-68FD7467B51D}" presName="bgRect" presStyleLbl="node1" presStyleIdx="0" presStyleCnt="2" custScaleX="75388" custScaleY="82424" custLinFactNeighborX="1833" custLinFactNeighborY="23936"/>
      <dgm:spPr/>
      <dgm:t>
        <a:bodyPr/>
        <a:lstStyle/>
        <a:p>
          <a:endParaRPr lang="en-US"/>
        </a:p>
      </dgm:t>
    </dgm:pt>
    <dgm:pt modelId="{3A16E828-98AC-48E4-A12D-0FD608DB7874}" type="pres">
      <dgm:prSet presAssocID="{A2AE11E4-7AB2-4A00-90F6-68FD7467B51D}" presName="parentNode" presStyleLbl="node1" presStyleIdx="0" presStyleCnt="2">
        <dgm:presLayoutVars>
          <dgm:chMax val="0"/>
          <dgm:bulletEnabled val="1"/>
        </dgm:presLayoutVars>
      </dgm:prSet>
      <dgm:spPr/>
      <dgm:t>
        <a:bodyPr/>
        <a:lstStyle/>
        <a:p>
          <a:endParaRPr lang="en-US"/>
        </a:p>
      </dgm:t>
    </dgm:pt>
    <dgm:pt modelId="{12B824DC-0C0B-4632-9DFB-F7074671DF21}" type="pres">
      <dgm:prSet presAssocID="{A2AE11E4-7AB2-4A00-90F6-68FD7467B51D}" presName="childNode" presStyleLbl="node1" presStyleIdx="0" presStyleCnt="2">
        <dgm:presLayoutVars>
          <dgm:bulletEnabled val="1"/>
        </dgm:presLayoutVars>
      </dgm:prSet>
      <dgm:spPr/>
      <dgm:t>
        <a:bodyPr/>
        <a:lstStyle/>
        <a:p>
          <a:endParaRPr lang="en-US"/>
        </a:p>
      </dgm:t>
    </dgm:pt>
    <dgm:pt modelId="{628374B1-83E4-499F-97DE-C52BB7B262D3}" type="pres">
      <dgm:prSet presAssocID="{85172CE6-2BF1-4BBB-8892-B53224ACDAB5}" presName="hSp" presStyleCnt="0"/>
      <dgm:spPr/>
    </dgm:pt>
    <dgm:pt modelId="{8FBC1FAF-1DB8-4AF4-826D-340753D5B19C}" type="pres">
      <dgm:prSet presAssocID="{85172CE6-2BF1-4BBB-8892-B53224ACDAB5}" presName="vProcSp" presStyleCnt="0"/>
      <dgm:spPr/>
    </dgm:pt>
    <dgm:pt modelId="{D5313D80-BB30-4D5D-9077-2BC846C67680}" type="pres">
      <dgm:prSet presAssocID="{85172CE6-2BF1-4BBB-8892-B53224ACDAB5}" presName="vSp1" presStyleCnt="0"/>
      <dgm:spPr/>
    </dgm:pt>
    <dgm:pt modelId="{B5155ED4-1809-4B4E-AAEA-A97C428A0276}" type="pres">
      <dgm:prSet presAssocID="{85172CE6-2BF1-4BBB-8892-B53224ACDAB5}" presName="simulatedConn" presStyleLbl="solidFgAcc1" presStyleIdx="0" presStyleCnt="1"/>
      <dgm:spPr/>
    </dgm:pt>
    <dgm:pt modelId="{E45C1384-3967-4A77-BF9C-FFF4E83B0A57}" type="pres">
      <dgm:prSet presAssocID="{85172CE6-2BF1-4BBB-8892-B53224ACDAB5}" presName="vSp2" presStyleCnt="0"/>
      <dgm:spPr/>
    </dgm:pt>
    <dgm:pt modelId="{1349542C-1635-4D61-915F-F184B72CA9FF}" type="pres">
      <dgm:prSet presAssocID="{85172CE6-2BF1-4BBB-8892-B53224ACDAB5}" presName="sibTrans" presStyleCnt="0"/>
      <dgm:spPr/>
    </dgm:pt>
    <dgm:pt modelId="{C78ABA98-F7BA-4D35-B61B-4BC5049386D0}" type="pres">
      <dgm:prSet presAssocID="{D4B87447-2514-4C96-9BE2-A77873F969A6}" presName="compositeNode" presStyleCnt="0">
        <dgm:presLayoutVars>
          <dgm:bulletEnabled val="1"/>
        </dgm:presLayoutVars>
      </dgm:prSet>
      <dgm:spPr/>
    </dgm:pt>
    <dgm:pt modelId="{ED75F6F7-26A9-461F-8945-3367C819283C}" type="pres">
      <dgm:prSet presAssocID="{D4B87447-2514-4C96-9BE2-A77873F969A6}" presName="bgRect" presStyleLbl="node1" presStyleIdx="1" presStyleCnt="2" custScaleX="76657" custScaleY="80328" custLinFactNeighborX="-1115" custLinFactNeighborY="17714"/>
      <dgm:spPr/>
      <dgm:t>
        <a:bodyPr/>
        <a:lstStyle/>
        <a:p>
          <a:endParaRPr lang="en-US"/>
        </a:p>
      </dgm:t>
    </dgm:pt>
    <dgm:pt modelId="{B3134B4F-FEE3-49E2-8063-254386F65B6C}" type="pres">
      <dgm:prSet presAssocID="{D4B87447-2514-4C96-9BE2-A77873F969A6}" presName="parentNode" presStyleLbl="node1" presStyleIdx="1" presStyleCnt="2">
        <dgm:presLayoutVars>
          <dgm:chMax val="0"/>
          <dgm:bulletEnabled val="1"/>
        </dgm:presLayoutVars>
      </dgm:prSet>
      <dgm:spPr/>
      <dgm:t>
        <a:bodyPr/>
        <a:lstStyle/>
        <a:p>
          <a:endParaRPr lang="en-US"/>
        </a:p>
      </dgm:t>
    </dgm:pt>
    <dgm:pt modelId="{218A0632-6740-46C8-B6BD-C501A41C36BB}" type="pres">
      <dgm:prSet presAssocID="{D4B87447-2514-4C96-9BE2-A77873F969A6}" presName="childNode" presStyleLbl="node1" presStyleIdx="1" presStyleCnt="2">
        <dgm:presLayoutVars>
          <dgm:bulletEnabled val="1"/>
        </dgm:presLayoutVars>
      </dgm:prSet>
      <dgm:spPr/>
      <dgm:t>
        <a:bodyPr/>
        <a:lstStyle/>
        <a:p>
          <a:endParaRPr lang="en-US"/>
        </a:p>
      </dgm:t>
    </dgm:pt>
  </dgm:ptLst>
  <dgm:cxnLst>
    <dgm:cxn modelId="{59688D36-9B8E-418C-A771-6AE87EB93AC0}" srcId="{C28E5D84-B299-4339-8878-ACBB4FD7AE81}" destId="{D4B87447-2514-4C96-9BE2-A77873F969A6}" srcOrd="1" destOrd="0" parTransId="{B9FE8E05-0AB6-498D-A8F7-8766E21F3128}" sibTransId="{9C974CDE-91F7-43B4-9894-55D288883443}"/>
    <dgm:cxn modelId="{ACCA2989-7EC4-4D00-BD5C-DDBA8BA1D528}" type="presOf" srcId="{EDF9899F-B1BC-4AE4-B4EA-6AE2A4F15297}" destId="{218A0632-6740-46C8-B6BD-C501A41C36BB}" srcOrd="0" destOrd="0" presId="urn:microsoft.com/office/officeart/2005/8/layout/hProcess7"/>
    <dgm:cxn modelId="{E69B6ABC-BAE9-403E-B86D-36C3BD29D7CE}" type="presOf" srcId="{C28E5D84-B299-4339-8878-ACBB4FD7AE81}" destId="{D595B543-25D0-4223-9495-C312A570D6B0}" srcOrd="0" destOrd="0" presId="urn:microsoft.com/office/officeart/2005/8/layout/hProcess7"/>
    <dgm:cxn modelId="{5A432E67-B44F-46C8-8125-7F57B69AF09F}" type="presOf" srcId="{47829DA7-06A4-4892-A033-D3D93E36F632}" destId="{12B824DC-0C0B-4632-9DFB-F7074671DF21}" srcOrd="0" destOrd="0" presId="urn:microsoft.com/office/officeart/2005/8/layout/hProcess7"/>
    <dgm:cxn modelId="{F487A6B0-AEA8-4B4F-815D-71F4E62ED289}" srcId="{C28E5D84-B299-4339-8878-ACBB4FD7AE81}" destId="{A2AE11E4-7AB2-4A00-90F6-68FD7467B51D}" srcOrd="0" destOrd="0" parTransId="{E6DD03A2-1B1A-40E7-AA51-023D85B4258B}" sibTransId="{85172CE6-2BF1-4BBB-8892-B53224ACDAB5}"/>
    <dgm:cxn modelId="{7293691E-709A-4E98-BBE7-16A1972D119A}" type="presOf" srcId="{D4B87447-2514-4C96-9BE2-A77873F969A6}" destId="{ED75F6F7-26A9-461F-8945-3367C819283C}" srcOrd="0" destOrd="0" presId="urn:microsoft.com/office/officeart/2005/8/layout/hProcess7"/>
    <dgm:cxn modelId="{C539FFDB-6B11-43CE-84B8-FFD9EA728E0A}" type="presOf" srcId="{A2AE11E4-7AB2-4A00-90F6-68FD7467B51D}" destId="{4988E11B-51B2-4DC5-9D92-A55743DD0B5F}" srcOrd="0" destOrd="0" presId="urn:microsoft.com/office/officeart/2005/8/layout/hProcess7"/>
    <dgm:cxn modelId="{D83562A4-C363-4A0E-8670-E3FAB1884B41}" srcId="{A2AE11E4-7AB2-4A00-90F6-68FD7467B51D}" destId="{47829DA7-06A4-4892-A033-D3D93E36F632}" srcOrd="0" destOrd="0" parTransId="{C027F1AB-C7C7-40AD-98C5-80F3E80DFB21}" sibTransId="{15C3168F-1035-4C63-A0F4-035A8FFE2869}"/>
    <dgm:cxn modelId="{F141E83E-1FF2-4299-8465-1500D9169295}" type="presOf" srcId="{A2AE11E4-7AB2-4A00-90F6-68FD7467B51D}" destId="{3A16E828-98AC-48E4-A12D-0FD608DB7874}" srcOrd="1" destOrd="0" presId="urn:microsoft.com/office/officeart/2005/8/layout/hProcess7"/>
    <dgm:cxn modelId="{12C8853C-D1F1-4D44-AA30-63173BDF46BB}" srcId="{D4B87447-2514-4C96-9BE2-A77873F969A6}" destId="{EDF9899F-B1BC-4AE4-B4EA-6AE2A4F15297}" srcOrd="0" destOrd="0" parTransId="{CED8DE86-84B8-4762-BB9C-9241A23BAD98}" sibTransId="{F565E1EC-CE32-4EEE-8E4A-FBE7A477D582}"/>
    <dgm:cxn modelId="{3B0BEEC7-A860-4FAE-812B-CBEB26D0383F}" type="presOf" srcId="{D4B87447-2514-4C96-9BE2-A77873F969A6}" destId="{B3134B4F-FEE3-49E2-8063-254386F65B6C}" srcOrd="1" destOrd="0" presId="urn:microsoft.com/office/officeart/2005/8/layout/hProcess7"/>
    <dgm:cxn modelId="{A67497D8-F065-4F2C-9F07-FE12F0DA9081}" type="presParOf" srcId="{D595B543-25D0-4223-9495-C312A570D6B0}" destId="{1C635EBD-93CF-4018-B7F2-9BCFF47FB9FB}" srcOrd="0" destOrd="0" presId="urn:microsoft.com/office/officeart/2005/8/layout/hProcess7"/>
    <dgm:cxn modelId="{B5AABF3C-AEC2-42BE-8862-3D9EF2F54E0E}" type="presParOf" srcId="{1C635EBD-93CF-4018-B7F2-9BCFF47FB9FB}" destId="{4988E11B-51B2-4DC5-9D92-A55743DD0B5F}" srcOrd="0" destOrd="0" presId="urn:microsoft.com/office/officeart/2005/8/layout/hProcess7"/>
    <dgm:cxn modelId="{841805C7-2F88-4827-935D-6C93F0DE8AA4}" type="presParOf" srcId="{1C635EBD-93CF-4018-B7F2-9BCFF47FB9FB}" destId="{3A16E828-98AC-48E4-A12D-0FD608DB7874}" srcOrd="1" destOrd="0" presId="urn:microsoft.com/office/officeart/2005/8/layout/hProcess7"/>
    <dgm:cxn modelId="{C7C484B6-EA2E-40F0-BDFB-6F5A11E4C33F}" type="presParOf" srcId="{1C635EBD-93CF-4018-B7F2-9BCFF47FB9FB}" destId="{12B824DC-0C0B-4632-9DFB-F7074671DF21}" srcOrd="2" destOrd="0" presId="urn:microsoft.com/office/officeart/2005/8/layout/hProcess7"/>
    <dgm:cxn modelId="{928C39FA-86C6-4473-AB9B-0E77947661CD}" type="presParOf" srcId="{D595B543-25D0-4223-9495-C312A570D6B0}" destId="{628374B1-83E4-499F-97DE-C52BB7B262D3}" srcOrd="1" destOrd="0" presId="urn:microsoft.com/office/officeart/2005/8/layout/hProcess7"/>
    <dgm:cxn modelId="{AED6A482-F3C8-4EFA-9A42-3ECFBE278EEC}" type="presParOf" srcId="{D595B543-25D0-4223-9495-C312A570D6B0}" destId="{8FBC1FAF-1DB8-4AF4-826D-340753D5B19C}" srcOrd="2" destOrd="0" presId="urn:microsoft.com/office/officeart/2005/8/layout/hProcess7"/>
    <dgm:cxn modelId="{BE9B8437-1456-4E9A-A43E-80096B1FFD34}" type="presParOf" srcId="{8FBC1FAF-1DB8-4AF4-826D-340753D5B19C}" destId="{D5313D80-BB30-4D5D-9077-2BC846C67680}" srcOrd="0" destOrd="0" presId="urn:microsoft.com/office/officeart/2005/8/layout/hProcess7"/>
    <dgm:cxn modelId="{F83C3EEA-9BD3-4F18-BF36-805C0CF13D59}" type="presParOf" srcId="{8FBC1FAF-1DB8-4AF4-826D-340753D5B19C}" destId="{B5155ED4-1809-4B4E-AAEA-A97C428A0276}" srcOrd="1" destOrd="0" presId="urn:microsoft.com/office/officeart/2005/8/layout/hProcess7"/>
    <dgm:cxn modelId="{30D089A4-4FC8-4535-9FDA-D8CDF77A4BB5}" type="presParOf" srcId="{8FBC1FAF-1DB8-4AF4-826D-340753D5B19C}" destId="{E45C1384-3967-4A77-BF9C-FFF4E83B0A57}" srcOrd="2" destOrd="0" presId="urn:microsoft.com/office/officeart/2005/8/layout/hProcess7"/>
    <dgm:cxn modelId="{C3835452-984A-4EB3-9C9D-8B7170FB0417}" type="presParOf" srcId="{D595B543-25D0-4223-9495-C312A570D6B0}" destId="{1349542C-1635-4D61-915F-F184B72CA9FF}" srcOrd="3" destOrd="0" presId="urn:microsoft.com/office/officeart/2005/8/layout/hProcess7"/>
    <dgm:cxn modelId="{32818A0D-2470-48FB-BCBA-FBF15228FDAE}" type="presParOf" srcId="{D595B543-25D0-4223-9495-C312A570D6B0}" destId="{C78ABA98-F7BA-4D35-B61B-4BC5049386D0}" srcOrd="4" destOrd="0" presId="urn:microsoft.com/office/officeart/2005/8/layout/hProcess7"/>
    <dgm:cxn modelId="{9C7F106E-E09C-4C04-A8DA-2BF3F9BFC243}" type="presParOf" srcId="{C78ABA98-F7BA-4D35-B61B-4BC5049386D0}" destId="{ED75F6F7-26A9-461F-8945-3367C819283C}" srcOrd="0" destOrd="0" presId="urn:microsoft.com/office/officeart/2005/8/layout/hProcess7"/>
    <dgm:cxn modelId="{E10C95C7-9161-446A-B1F6-1AA2349BA6E7}" type="presParOf" srcId="{C78ABA98-F7BA-4D35-B61B-4BC5049386D0}" destId="{B3134B4F-FEE3-49E2-8063-254386F65B6C}" srcOrd="1" destOrd="0" presId="urn:microsoft.com/office/officeart/2005/8/layout/hProcess7"/>
    <dgm:cxn modelId="{CA54DC00-E3CF-470C-AC8A-4704A5B0A55D}" type="presParOf" srcId="{C78ABA98-F7BA-4D35-B61B-4BC5049386D0}" destId="{218A0632-6740-46C8-B6BD-C501A41C36BB}" srcOrd="2" destOrd="0" presId="urn:microsoft.com/office/officeart/2005/8/layout/hProcess7"/>
  </dgm:cxnLst>
  <dgm:bg/>
  <dgm:whole/>
</dgm:dataModel>
</file>

<file path=ppt/diagrams/data2.xml><?xml version="1.0" encoding="utf-8"?>
<dgm:dataModel xmlns:dgm="http://schemas.openxmlformats.org/drawingml/2006/diagram" xmlns:a="http://schemas.openxmlformats.org/drawingml/2006/main">
  <dgm:ptLst>
    <dgm:pt modelId="{79DD0F11-191E-470F-9D1D-423FB099DFE0}"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5E498B6E-DAB5-4216-AD3C-119C0C730679}">
      <dgm:prSet phldrT="[Texto]"/>
      <dgm:spPr/>
      <dgm:t>
        <a:bodyPr/>
        <a:lstStyle/>
        <a:p>
          <a:r>
            <a:rPr lang="en-US" b="0" i="0" dirty="0" smtClean="0">
              <a:solidFill>
                <a:schemeClr val="tx1"/>
              </a:solidFill>
            </a:rPr>
            <a:t>Figure out the purpose for reading. Activate background knowledge of the topic in order to predict or anticipate content and identify appropriate reading strategies.</a:t>
          </a:r>
          <a:endParaRPr lang="en-US" dirty="0">
            <a:solidFill>
              <a:schemeClr val="tx1"/>
            </a:solidFill>
          </a:endParaRPr>
        </a:p>
      </dgm:t>
    </dgm:pt>
    <dgm:pt modelId="{87CC94F9-82D0-47B4-A9F8-3D1B5D2E3CE6}" type="parTrans" cxnId="{9998DC19-6E85-481F-B407-9BB496754B29}">
      <dgm:prSet/>
      <dgm:spPr/>
      <dgm:t>
        <a:bodyPr/>
        <a:lstStyle/>
        <a:p>
          <a:endParaRPr lang="en-US"/>
        </a:p>
      </dgm:t>
    </dgm:pt>
    <dgm:pt modelId="{E332B0D4-239D-4841-A360-0AC8D2FC1B8F}" type="sibTrans" cxnId="{9998DC19-6E85-481F-B407-9BB496754B29}">
      <dgm:prSet/>
      <dgm:spPr/>
      <dgm:t>
        <a:bodyPr/>
        <a:lstStyle/>
        <a:p>
          <a:endParaRPr lang="en-US"/>
        </a:p>
      </dgm:t>
    </dgm:pt>
    <dgm:pt modelId="{F2E9D3AD-9083-46F0-A29D-7E3906F10DF4}">
      <dgm:prSet phldrT="[Texto]"/>
      <dgm:spPr/>
      <dgm:t>
        <a:bodyPr/>
        <a:lstStyle/>
        <a:p>
          <a:r>
            <a:rPr lang="en-US" b="0" i="0" dirty="0" smtClean="0">
              <a:solidFill>
                <a:schemeClr val="tx1"/>
              </a:solidFill>
            </a:rPr>
            <a:t>Check comprehension while reading and when the reading task is completed. Monitoring comprehension helps students detect inconsistencies and comprehension failures, helping them learn to use alternate strategies.</a:t>
          </a:r>
          <a:endParaRPr lang="en-US" dirty="0">
            <a:solidFill>
              <a:schemeClr val="tx1"/>
            </a:solidFill>
          </a:endParaRPr>
        </a:p>
      </dgm:t>
    </dgm:pt>
    <dgm:pt modelId="{B9A90462-79B8-4F37-A619-D46C50989482}" type="parTrans" cxnId="{774E3314-0B54-4D22-8DF1-66E7714F0CF7}">
      <dgm:prSet/>
      <dgm:spPr/>
      <dgm:t>
        <a:bodyPr/>
        <a:lstStyle/>
        <a:p>
          <a:endParaRPr lang="en-US"/>
        </a:p>
      </dgm:t>
    </dgm:pt>
    <dgm:pt modelId="{1A99E9C9-5342-4F69-BF64-AC3D507A417B}" type="sibTrans" cxnId="{774E3314-0B54-4D22-8DF1-66E7714F0CF7}">
      <dgm:prSet/>
      <dgm:spPr/>
      <dgm:t>
        <a:bodyPr/>
        <a:lstStyle/>
        <a:p>
          <a:endParaRPr lang="en-US"/>
        </a:p>
      </dgm:t>
    </dgm:pt>
    <dgm:pt modelId="{9666E272-6E40-4C15-8871-A6C003EF2C21}">
      <dgm:prSet phldrT="[Texto]"/>
      <dgm:spPr/>
      <dgm:t>
        <a:bodyPr/>
        <a:lstStyle/>
        <a:p>
          <a:r>
            <a:rPr lang="en-US" b="0" i="0" dirty="0" smtClean="0">
              <a:solidFill>
                <a:schemeClr val="tx1"/>
              </a:solidFill>
            </a:rPr>
            <a:t>Attend to the parts of the text that are relevant to the identified purpose and ignore the rest. This selectivity enables students to focus on specific items in the input and reduces the amount of information they have to hold in short-term memory.</a:t>
          </a:r>
          <a:endParaRPr lang="en-US" dirty="0">
            <a:solidFill>
              <a:schemeClr val="tx1"/>
            </a:solidFill>
          </a:endParaRPr>
        </a:p>
      </dgm:t>
    </dgm:pt>
    <dgm:pt modelId="{D18BCF66-C4EE-41BC-BACF-46254E08B1DD}" type="sibTrans" cxnId="{89A10926-FC9E-4881-8E8C-B3931B3F3CB1}">
      <dgm:prSet/>
      <dgm:spPr/>
      <dgm:t>
        <a:bodyPr/>
        <a:lstStyle/>
        <a:p>
          <a:endParaRPr lang="en-US"/>
        </a:p>
      </dgm:t>
    </dgm:pt>
    <dgm:pt modelId="{86E4E574-65BA-40EA-9EED-5DB82EA9D239}" type="parTrans" cxnId="{89A10926-FC9E-4881-8E8C-B3931B3F3CB1}">
      <dgm:prSet/>
      <dgm:spPr/>
      <dgm:t>
        <a:bodyPr/>
        <a:lstStyle/>
        <a:p>
          <a:endParaRPr lang="en-US"/>
        </a:p>
      </dgm:t>
    </dgm:pt>
    <dgm:pt modelId="{B0B3829C-EABF-48ED-8861-CEE69E73AE5A}">
      <dgm:prSet phldrT="[Texto]" custT="1"/>
      <dgm:spPr/>
      <dgm:t>
        <a:bodyPr/>
        <a:lstStyle/>
        <a:p>
          <a:pPr algn="l"/>
          <a:r>
            <a:rPr lang="en-US" sz="1400" b="0" i="0" dirty="0" smtClean="0">
              <a:solidFill>
                <a:schemeClr val="tx1"/>
              </a:solidFill>
            </a:rPr>
            <a:t>Select strategies that are appropriate to the reading task and use them flexibly and interactively. Students' comprehension improves and their confidence increases when they use top-down and bottom-up skills simultaneously to construct meaning.</a:t>
          </a:r>
          <a:endParaRPr lang="en-US" sz="1300" dirty="0">
            <a:solidFill>
              <a:schemeClr val="tx1"/>
            </a:solidFill>
          </a:endParaRPr>
        </a:p>
      </dgm:t>
    </dgm:pt>
    <dgm:pt modelId="{0C329A3F-98E5-4998-A914-6AEA0238F4AE}" type="sibTrans" cxnId="{AD39E224-9195-4BA6-AC2E-C29E3304CF5C}">
      <dgm:prSet/>
      <dgm:spPr/>
      <dgm:t>
        <a:bodyPr/>
        <a:lstStyle/>
        <a:p>
          <a:endParaRPr lang="en-US"/>
        </a:p>
      </dgm:t>
    </dgm:pt>
    <dgm:pt modelId="{38495742-B0CE-4F00-A2C8-DB31170C7A34}" type="parTrans" cxnId="{AD39E224-9195-4BA6-AC2E-C29E3304CF5C}">
      <dgm:prSet/>
      <dgm:spPr/>
      <dgm:t>
        <a:bodyPr/>
        <a:lstStyle/>
        <a:p>
          <a:endParaRPr lang="en-US"/>
        </a:p>
      </dgm:t>
    </dgm:pt>
    <dgm:pt modelId="{C169920F-A3E4-4492-9155-1D7FDE53560E}" type="pres">
      <dgm:prSet presAssocID="{79DD0F11-191E-470F-9D1D-423FB099DFE0}" presName="linear" presStyleCnt="0">
        <dgm:presLayoutVars>
          <dgm:dir/>
          <dgm:resizeHandles val="exact"/>
        </dgm:presLayoutVars>
      </dgm:prSet>
      <dgm:spPr/>
      <dgm:t>
        <a:bodyPr/>
        <a:lstStyle/>
        <a:p>
          <a:endParaRPr lang="en-US"/>
        </a:p>
      </dgm:t>
    </dgm:pt>
    <dgm:pt modelId="{3E383F3D-02CC-45A0-B032-18159DF5DFC6}" type="pres">
      <dgm:prSet presAssocID="{5E498B6E-DAB5-4216-AD3C-119C0C730679}" presName="comp" presStyleCnt="0"/>
      <dgm:spPr/>
    </dgm:pt>
    <dgm:pt modelId="{5A4B7431-7E28-4174-B5BB-1BD7AC29A123}" type="pres">
      <dgm:prSet presAssocID="{5E498B6E-DAB5-4216-AD3C-119C0C730679}" presName="box" presStyleLbl="node1" presStyleIdx="0" presStyleCnt="4"/>
      <dgm:spPr/>
      <dgm:t>
        <a:bodyPr/>
        <a:lstStyle/>
        <a:p>
          <a:endParaRPr lang="en-US"/>
        </a:p>
      </dgm:t>
    </dgm:pt>
    <dgm:pt modelId="{FCE4DC39-5683-4FD1-B7A7-FC4039B02B1A}" type="pres">
      <dgm:prSet presAssocID="{5E498B6E-DAB5-4216-AD3C-119C0C730679}" presName="img" presStyleLbl="fgImgPlace1" presStyleIdx="0" presStyleCnt="4"/>
      <dgm:spPr/>
    </dgm:pt>
    <dgm:pt modelId="{F410DC25-9850-4CD4-8593-E57928E03AA6}" type="pres">
      <dgm:prSet presAssocID="{5E498B6E-DAB5-4216-AD3C-119C0C730679}" presName="text" presStyleLbl="node1" presStyleIdx="0" presStyleCnt="4">
        <dgm:presLayoutVars>
          <dgm:bulletEnabled val="1"/>
        </dgm:presLayoutVars>
      </dgm:prSet>
      <dgm:spPr/>
      <dgm:t>
        <a:bodyPr/>
        <a:lstStyle/>
        <a:p>
          <a:endParaRPr lang="en-US"/>
        </a:p>
      </dgm:t>
    </dgm:pt>
    <dgm:pt modelId="{347054CB-7DF5-4690-BD40-55FA48925831}" type="pres">
      <dgm:prSet presAssocID="{E332B0D4-239D-4841-A360-0AC8D2FC1B8F}" presName="spacer" presStyleCnt="0"/>
      <dgm:spPr/>
    </dgm:pt>
    <dgm:pt modelId="{07D3C07C-0561-4113-88B7-65A55CF2A1CD}" type="pres">
      <dgm:prSet presAssocID="{9666E272-6E40-4C15-8871-A6C003EF2C21}" presName="comp" presStyleCnt="0"/>
      <dgm:spPr/>
    </dgm:pt>
    <dgm:pt modelId="{D5C8297F-D640-47CE-B5EF-0E233284AC1B}" type="pres">
      <dgm:prSet presAssocID="{9666E272-6E40-4C15-8871-A6C003EF2C21}" presName="box" presStyleLbl="node1" presStyleIdx="1" presStyleCnt="4"/>
      <dgm:spPr/>
      <dgm:t>
        <a:bodyPr/>
        <a:lstStyle/>
        <a:p>
          <a:endParaRPr lang="en-US"/>
        </a:p>
      </dgm:t>
    </dgm:pt>
    <dgm:pt modelId="{56419FAE-823D-482B-B689-1247EF8A6EEE}" type="pres">
      <dgm:prSet presAssocID="{9666E272-6E40-4C15-8871-A6C003EF2C21}" presName="img" presStyleLbl="fgImgPlace1" presStyleIdx="1" presStyleCnt="4"/>
      <dgm:spPr/>
    </dgm:pt>
    <dgm:pt modelId="{0B97C9B3-F7F6-40A1-9A3A-C426EE9EB79C}" type="pres">
      <dgm:prSet presAssocID="{9666E272-6E40-4C15-8871-A6C003EF2C21}" presName="text" presStyleLbl="node1" presStyleIdx="1" presStyleCnt="4">
        <dgm:presLayoutVars>
          <dgm:bulletEnabled val="1"/>
        </dgm:presLayoutVars>
      </dgm:prSet>
      <dgm:spPr/>
      <dgm:t>
        <a:bodyPr/>
        <a:lstStyle/>
        <a:p>
          <a:endParaRPr lang="en-US"/>
        </a:p>
      </dgm:t>
    </dgm:pt>
    <dgm:pt modelId="{4F28241C-6138-4AC1-BE45-93FB058661F9}" type="pres">
      <dgm:prSet presAssocID="{D18BCF66-C4EE-41BC-BACF-46254E08B1DD}" presName="spacer" presStyleCnt="0"/>
      <dgm:spPr/>
    </dgm:pt>
    <dgm:pt modelId="{1B1A26BE-FCED-4C2D-A3D6-90BDA13E371E}" type="pres">
      <dgm:prSet presAssocID="{B0B3829C-EABF-48ED-8861-CEE69E73AE5A}" presName="comp" presStyleCnt="0"/>
      <dgm:spPr/>
    </dgm:pt>
    <dgm:pt modelId="{37A199E7-3AC2-43AB-8062-83A90BB84B75}" type="pres">
      <dgm:prSet presAssocID="{B0B3829C-EABF-48ED-8861-CEE69E73AE5A}" presName="box" presStyleLbl="node1" presStyleIdx="2" presStyleCnt="4"/>
      <dgm:spPr/>
      <dgm:t>
        <a:bodyPr/>
        <a:lstStyle/>
        <a:p>
          <a:endParaRPr lang="en-US"/>
        </a:p>
      </dgm:t>
    </dgm:pt>
    <dgm:pt modelId="{DC15EF36-AD55-4A68-9F9B-62D1E225002C}" type="pres">
      <dgm:prSet presAssocID="{B0B3829C-EABF-48ED-8861-CEE69E73AE5A}" presName="img" presStyleLbl="fgImgPlace1" presStyleIdx="2" presStyleCnt="4"/>
      <dgm:spPr/>
    </dgm:pt>
    <dgm:pt modelId="{CDBB4053-E485-40AA-906A-341E16DD7E55}" type="pres">
      <dgm:prSet presAssocID="{B0B3829C-EABF-48ED-8861-CEE69E73AE5A}" presName="text" presStyleLbl="node1" presStyleIdx="2" presStyleCnt="4">
        <dgm:presLayoutVars>
          <dgm:bulletEnabled val="1"/>
        </dgm:presLayoutVars>
      </dgm:prSet>
      <dgm:spPr/>
      <dgm:t>
        <a:bodyPr/>
        <a:lstStyle/>
        <a:p>
          <a:endParaRPr lang="en-US"/>
        </a:p>
      </dgm:t>
    </dgm:pt>
    <dgm:pt modelId="{7AA586DB-7340-411B-BB4E-33EFBBDB876F}" type="pres">
      <dgm:prSet presAssocID="{0C329A3F-98E5-4998-A914-6AEA0238F4AE}" presName="spacer" presStyleCnt="0"/>
      <dgm:spPr/>
    </dgm:pt>
    <dgm:pt modelId="{DCFF71ED-9F9D-4F01-B1CB-02D0EDF3EAB7}" type="pres">
      <dgm:prSet presAssocID="{F2E9D3AD-9083-46F0-A29D-7E3906F10DF4}" presName="comp" presStyleCnt="0"/>
      <dgm:spPr/>
    </dgm:pt>
    <dgm:pt modelId="{3A5A0A3B-3AE9-4334-B4E8-4252F3C863D7}" type="pres">
      <dgm:prSet presAssocID="{F2E9D3AD-9083-46F0-A29D-7E3906F10DF4}" presName="box" presStyleLbl="node1" presStyleIdx="3" presStyleCnt="4"/>
      <dgm:spPr/>
      <dgm:t>
        <a:bodyPr/>
        <a:lstStyle/>
        <a:p>
          <a:endParaRPr lang="en-US"/>
        </a:p>
      </dgm:t>
    </dgm:pt>
    <dgm:pt modelId="{1F74504E-CE8D-49E6-8507-66ACA5A2F56C}" type="pres">
      <dgm:prSet presAssocID="{F2E9D3AD-9083-46F0-A29D-7E3906F10DF4}" presName="img" presStyleLbl="fgImgPlace1" presStyleIdx="3" presStyleCnt="4"/>
      <dgm:spPr/>
    </dgm:pt>
    <dgm:pt modelId="{10F4BC44-7857-425E-95A9-8788771B7D66}" type="pres">
      <dgm:prSet presAssocID="{F2E9D3AD-9083-46F0-A29D-7E3906F10DF4}" presName="text" presStyleLbl="node1" presStyleIdx="3" presStyleCnt="4">
        <dgm:presLayoutVars>
          <dgm:bulletEnabled val="1"/>
        </dgm:presLayoutVars>
      </dgm:prSet>
      <dgm:spPr/>
      <dgm:t>
        <a:bodyPr/>
        <a:lstStyle/>
        <a:p>
          <a:endParaRPr lang="en-US"/>
        </a:p>
      </dgm:t>
    </dgm:pt>
  </dgm:ptLst>
  <dgm:cxnLst>
    <dgm:cxn modelId="{CAF6E0C1-1543-4253-A77A-FDEA0B1E270E}" type="presOf" srcId="{9666E272-6E40-4C15-8871-A6C003EF2C21}" destId="{D5C8297F-D640-47CE-B5EF-0E233284AC1B}" srcOrd="0" destOrd="0" presId="urn:microsoft.com/office/officeart/2005/8/layout/vList4"/>
    <dgm:cxn modelId="{89A10926-FC9E-4881-8E8C-B3931B3F3CB1}" srcId="{79DD0F11-191E-470F-9D1D-423FB099DFE0}" destId="{9666E272-6E40-4C15-8871-A6C003EF2C21}" srcOrd="1" destOrd="0" parTransId="{86E4E574-65BA-40EA-9EED-5DB82EA9D239}" sibTransId="{D18BCF66-C4EE-41BC-BACF-46254E08B1DD}"/>
    <dgm:cxn modelId="{84AFCF43-5EFF-461C-AC41-1FB99D9F0D5F}" type="presOf" srcId="{5E498B6E-DAB5-4216-AD3C-119C0C730679}" destId="{5A4B7431-7E28-4174-B5BB-1BD7AC29A123}" srcOrd="0" destOrd="0" presId="urn:microsoft.com/office/officeart/2005/8/layout/vList4"/>
    <dgm:cxn modelId="{0D1B0CE6-BCAE-4C7A-8F27-4B0FC8715A0D}" type="presOf" srcId="{5E498B6E-DAB5-4216-AD3C-119C0C730679}" destId="{F410DC25-9850-4CD4-8593-E57928E03AA6}" srcOrd="1" destOrd="0" presId="urn:microsoft.com/office/officeart/2005/8/layout/vList4"/>
    <dgm:cxn modelId="{AD39E224-9195-4BA6-AC2E-C29E3304CF5C}" srcId="{79DD0F11-191E-470F-9D1D-423FB099DFE0}" destId="{B0B3829C-EABF-48ED-8861-CEE69E73AE5A}" srcOrd="2" destOrd="0" parTransId="{38495742-B0CE-4F00-A2C8-DB31170C7A34}" sibTransId="{0C329A3F-98E5-4998-A914-6AEA0238F4AE}"/>
    <dgm:cxn modelId="{A9DD7A4B-8F4E-48AC-9EF9-7F6B3D4DA256}" type="presOf" srcId="{79DD0F11-191E-470F-9D1D-423FB099DFE0}" destId="{C169920F-A3E4-4492-9155-1D7FDE53560E}" srcOrd="0" destOrd="0" presId="urn:microsoft.com/office/officeart/2005/8/layout/vList4"/>
    <dgm:cxn modelId="{DD8C4369-1B9A-4725-A439-96BF7CAF4AAD}" type="presOf" srcId="{9666E272-6E40-4C15-8871-A6C003EF2C21}" destId="{0B97C9B3-F7F6-40A1-9A3A-C426EE9EB79C}" srcOrd="1" destOrd="0" presId="urn:microsoft.com/office/officeart/2005/8/layout/vList4"/>
    <dgm:cxn modelId="{ADE415C8-8D4D-4A45-90F9-EA0E889D4481}" type="presOf" srcId="{F2E9D3AD-9083-46F0-A29D-7E3906F10DF4}" destId="{10F4BC44-7857-425E-95A9-8788771B7D66}" srcOrd="1" destOrd="0" presId="urn:microsoft.com/office/officeart/2005/8/layout/vList4"/>
    <dgm:cxn modelId="{774E3314-0B54-4D22-8DF1-66E7714F0CF7}" srcId="{79DD0F11-191E-470F-9D1D-423FB099DFE0}" destId="{F2E9D3AD-9083-46F0-A29D-7E3906F10DF4}" srcOrd="3" destOrd="0" parTransId="{B9A90462-79B8-4F37-A619-D46C50989482}" sibTransId="{1A99E9C9-5342-4F69-BF64-AC3D507A417B}"/>
    <dgm:cxn modelId="{1E6E1590-D583-4A1C-B7F9-7BE34FA4E671}" type="presOf" srcId="{B0B3829C-EABF-48ED-8861-CEE69E73AE5A}" destId="{37A199E7-3AC2-43AB-8062-83A90BB84B75}" srcOrd="0" destOrd="0" presId="urn:microsoft.com/office/officeart/2005/8/layout/vList4"/>
    <dgm:cxn modelId="{9998DC19-6E85-481F-B407-9BB496754B29}" srcId="{79DD0F11-191E-470F-9D1D-423FB099DFE0}" destId="{5E498B6E-DAB5-4216-AD3C-119C0C730679}" srcOrd="0" destOrd="0" parTransId="{87CC94F9-82D0-47B4-A9F8-3D1B5D2E3CE6}" sibTransId="{E332B0D4-239D-4841-A360-0AC8D2FC1B8F}"/>
    <dgm:cxn modelId="{47EB13AE-5B07-4B28-A27D-224794C382B4}" type="presOf" srcId="{F2E9D3AD-9083-46F0-A29D-7E3906F10DF4}" destId="{3A5A0A3B-3AE9-4334-B4E8-4252F3C863D7}" srcOrd="0" destOrd="0" presId="urn:microsoft.com/office/officeart/2005/8/layout/vList4"/>
    <dgm:cxn modelId="{B9E36EB0-E77F-45F6-AB29-A4E3DF165112}" type="presOf" srcId="{B0B3829C-EABF-48ED-8861-CEE69E73AE5A}" destId="{CDBB4053-E485-40AA-906A-341E16DD7E55}" srcOrd="1" destOrd="0" presId="urn:microsoft.com/office/officeart/2005/8/layout/vList4"/>
    <dgm:cxn modelId="{9B846604-C6D2-4476-B725-64F8BB1B5983}" type="presParOf" srcId="{C169920F-A3E4-4492-9155-1D7FDE53560E}" destId="{3E383F3D-02CC-45A0-B032-18159DF5DFC6}" srcOrd="0" destOrd="0" presId="urn:microsoft.com/office/officeart/2005/8/layout/vList4"/>
    <dgm:cxn modelId="{23ECAF9B-C474-4B53-963A-34E3696B331A}" type="presParOf" srcId="{3E383F3D-02CC-45A0-B032-18159DF5DFC6}" destId="{5A4B7431-7E28-4174-B5BB-1BD7AC29A123}" srcOrd="0" destOrd="0" presId="urn:microsoft.com/office/officeart/2005/8/layout/vList4"/>
    <dgm:cxn modelId="{C9DF59F1-4079-4214-9850-0548D90080F9}" type="presParOf" srcId="{3E383F3D-02CC-45A0-B032-18159DF5DFC6}" destId="{FCE4DC39-5683-4FD1-B7A7-FC4039B02B1A}" srcOrd="1" destOrd="0" presId="urn:microsoft.com/office/officeart/2005/8/layout/vList4"/>
    <dgm:cxn modelId="{141BD133-3889-449A-8035-1A9D5E6EAF1B}" type="presParOf" srcId="{3E383F3D-02CC-45A0-B032-18159DF5DFC6}" destId="{F410DC25-9850-4CD4-8593-E57928E03AA6}" srcOrd="2" destOrd="0" presId="urn:microsoft.com/office/officeart/2005/8/layout/vList4"/>
    <dgm:cxn modelId="{6836A71C-E6BE-4775-8843-B8921FE29A07}" type="presParOf" srcId="{C169920F-A3E4-4492-9155-1D7FDE53560E}" destId="{347054CB-7DF5-4690-BD40-55FA48925831}" srcOrd="1" destOrd="0" presId="urn:microsoft.com/office/officeart/2005/8/layout/vList4"/>
    <dgm:cxn modelId="{BEC81E43-F0D8-4097-9001-BF4DDBF9A167}" type="presParOf" srcId="{C169920F-A3E4-4492-9155-1D7FDE53560E}" destId="{07D3C07C-0561-4113-88B7-65A55CF2A1CD}" srcOrd="2" destOrd="0" presId="urn:microsoft.com/office/officeart/2005/8/layout/vList4"/>
    <dgm:cxn modelId="{9D814396-27F1-4B8F-BB64-13B371A8C68D}" type="presParOf" srcId="{07D3C07C-0561-4113-88B7-65A55CF2A1CD}" destId="{D5C8297F-D640-47CE-B5EF-0E233284AC1B}" srcOrd="0" destOrd="0" presId="urn:microsoft.com/office/officeart/2005/8/layout/vList4"/>
    <dgm:cxn modelId="{2634BBF1-6EBA-4FA8-9BD9-CDDDC086288A}" type="presParOf" srcId="{07D3C07C-0561-4113-88B7-65A55CF2A1CD}" destId="{56419FAE-823D-482B-B689-1247EF8A6EEE}" srcOrd="1" destOrd="0" presId="urn:microsoft.com/office/officeart/2005/8/layout/vList4"/>
    <dgm:cxn modelId="{74DA8671-6B77-426C-8382-66863EF15700}" type="presParOf" srcId="{07D3C07C-0561-4113-88B7-65A55CF2A1CD}" destId="{0B97C9B3-F7F6-40A1-9A3A-C426EE9EB79C}" srcOrd="2" destOrd="0" presId="urn:microsoft.com/office/officeart/2005/8/layout/vList4"/>
    <dgm:cxn modelId="{2BFD3926-9480-4001-8285-FF4C0B51C9E5}" type="presParOf" srcId="{C169920F-A3E4-4492-9155-1D7FDE53560E}" destId="{4F28241C-6138-4AC1-BE45-93FB058661F9}" srcOrd="3" destOrd="0" presId="urn:microsoft.com/office/officeart/2005/8/layout/vList4"/>
    <dgm:cxn modelId="{F0E1EFB8-FE87-44DC-9A4E-3F5183F3B511}" type="presParOf" srcId="{C169920F-A3E4-4492-9155-1D7FDE53560E}" destId="{1B1A26BE-FCED-4C2D-A3D6-90BDA13E371E}" srcOrd="4" destOrd="0" presId="urn:microsoft.com/office/officeart/2005/8/layout/vList4"/>
    <dgm:cxn modelId="{858B14A5-DEFF-4D9A-9E18-2E1F47ADAFA2}" type="presParOf" srcId="{1B1A26BE-FCED-4C2D-A3D6-90BDA13E371E}" destId="{37A199E7-3AC2-43AB-8062-83A90BB84B75}" srcOrd="0" destOrd="0" presId="urn:microsoft.com/office/officeart/2005/8/layout/vList4"/>
    <dgm:cxn modelId="{A35BFC52-A4AA-4787-B7CA-7F38BFE68AB4}" type="presParOf" srcId="{1B1A26BE-FCED-4C2D-A3D6-90BDA13E371E}" destId="{DC15EF36-AD55-4A68-9F9B-62D1E225002C}" srcOrd="1" destOrd="0" presId="urn:microsoft.com/office/officeart/2005/8/layout/vList4"/>
    <dgm:cxn modelId="{44151B99-3CD1-4217-814C-E1F883FA8B56}" type="presParOf" srcId="{1B1A26BE-FCED-4C2D-A3D6-90BDA13E371E}" destId="{CDBB4053-E485-40AA-906A-341E16DD7E55}" srcOrd="2" destOrd="0" presId="urn:microsoft.com/office/officeart/2005/8/layout/vList4"/>
    <dgm:cxn modelId="{0F3243E0-6C6A-441A-83E2-E2ABD45BD8CA}" type="presParOf" srcId="{C169920F-A3E4-4492-9155-1D7FDE53560E}" destId="{7AA586DB-7340-411B-BB4E-33EFBBDB876F}" srcOrd="5" destOrd="0" presId="urn:microsoft.com/office/officeart/2005/8/layout/vList4"/>
    <dgm:cxn modelId="{9A7EE9C8-550D-4360-9085-87B83764A0D0}" type="presParOf" srcId="{C169920F-A3E4-4492-9155-1D7FDE53560E}" destId="{DCFF71ED-9F9D-4F01-B1CB-02D0EDF3EAB7}" srcOrd="6" destOrd="0" presId="urn:microsoft.com/office/officeart/2005/8/layout/vList4"/>
    <dgm:cxn modelId="{487B1B61-1DD4-4C38-890F-A75B9E8058E7}" type="presParOf" srcId="{DCFF71ED-9F9D-4F01-B1CB-02D0EDF3EAB7}" destId="{3A5A0A3B-3AE9-4334-B4E8-4252F3C863D7}" srcOrd="0" destOrd="0" presId="urn:microsoft.com/office/officeart/2005/8/layout/vList4"/>
    <dgm:cxn modelId="{28555892-CC5B-4BCE-B6CC-D48CB8A4B6B0}" type="presParOf" srcId="{DCFF71ED-9F9D-4F01-B1CB-02D0EDF3EAB7}" destId="{1F74504E-CE8D-49E6-8507-66ACA5A2F56C}" srcOrd="1" destOrd="0" presId="urn:microsoft.com/office/officeart/2005/8/layout/vList4"/>
    <dgm:cxn modelId="{A83CAB46-6E30-4F06-804D-5A3973068A60}" type="presParOf" srcId="{DCFF71ED-9F9D-4F01-B1CB-02D0EDF3EAB7}" destId="{10F4BC44-7857-425E-95A9-8788771B7D66}" srcOrd="2" destOrd="0" presId="urn:microsoft.com/office/officeart/2005/8/layout/vList4"/>
  </dgm:cxnLst>
  <dgm:bg/>
  <dgm:whole/>
</dgm:dataModel>
</file>

<file path=ppt/diagrams/data3.xml><?xml version="1.0" encoding="utf-8"?>
<dgm:dataModel xmlns:dgm="http://schemas.openxmlformats.org/drawingml/2006/diagram" xmlns:a="http://schemas.openxmlformats.org/drawingml/2006/main">
  <dgm:ptLst>
    <dgm:pt modelId="{FCCF7358-4173-4F65-896A-3A70E15202F6}"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168B798C-2E45-42B3-BFAC-852A47575B1E}">
      <dgm:prSet phldrT="[Texto]" custT="1"/>
      <dgm:spPr/>
      <dgm:t>
        <a:bodyPr/>
        <a:lstStyle/>
        <a:p>
          <a:r>
            <a:rPr lang="en-US" sz="1600" b="1" dirty="0" smtClean="0"/>
            <a:t>Developing Reading Activities</a:t>
          </a:r>
          <a:endParaRPr lang="en-US" sz="1600" b="1" dirty="0"/>
        </a:p>
      </dgm:t>
    </dgm:pt>
    <dgm:pt modelId="{F4C68B2B-4E31-4B4B-A19A-BA384D5E02A3}" type="parTrans" cxnId="{9DE2F751-C4C2-4D82-9FF6-67DB2EF75A23}">
      <dgm:prSet/>
      <dgm:spPr/>
      <dgm:t>
        <a:bodyPr/>
        <a:lstStyle/>
        <a:p>
          <a:endParaRPr lang="en-US"/>
        </a:p>
      </dgm:t>
    </dgm:pt>
    <dgm:pt modelId="{48DCDD4F-79F0-4CC8-8E46-447557EE1B11}" type="sibTrans" cxnId="{9DE2F751-C4C2-4D82-9FF6-67DB2EF75A23}">
      <dgm:prSet/>
      <dgm:spPr/>
      <dgm:t>
        <a:bodyPr/>
        <a:lstStyle/>
        <a:p>
          <a:endParaRPr lang="en-US"/>
        </a:p>
      </dgm:t>
    </dgm:pt>
    <dgm:pt modelId="{BD3A5DC3-E056-40E5-8AA6-049067A8379E}">
      <dgm:prSet phldrT="[Texto]"/>
      <dgm:spPr/>
      <dgm:t>
        <a:bodyPr/>
        <a:lstStyle/>
        <a:p>
          <a:r>
            <a:rPr lang="en-US" b="1" i="0" dirty="0" smtClean="0"/>
            <a:t>Construct the reading activity around a purpose that has significance for the students</a:t>
          </a:r>
          <a:endParaRPr lang="en-US" dirty="0"/>
        </a:p>
      </dgm:t>
    </dgm:pt>
    <dgm:pt modelId="{18714CDB-8D48-4B90-82E3-95E5414E3480}" type="parTrans" cxnId="{4A7EFDAE-A4C6-4E45-8F20-D5288DBBA09A}">
      <dgm:prSet/>
      <dgm:spPr/>
      <dgm:t>
        <a:bodyPr/>
        <a:lstStyle/>
        <a:p>
          <a:endParaRPr lang="en-US"/>
        </a:p>
      </dgm:t>
    </dgm:pt>
    <dgm:pt modelId="{EA5DEE84-D806-4BFD-8331-357DD71B65A5}" type="sibTrans" cxnId="{4A7EFDAE-A4C6-4E45-8F20-D5288DBBA09A}">
      <dgm:prSet/>
      <dgm:spPr/>
      <dgm:t>
        <a:bodyPr/>
        <a:lstStyle/>
        <a:p>
          <a:endParaRPr lang="en-US"/>
        </a:p>
      </dgm:t>
    </dgm:pt>
    <dgm:pt modelId="{EE678C1B-FA95-4F27-A4DB-C73F7D21F857}">
      <dgm:prSet phldrT="[Texto]"/>
      <dgm:spPr/>
      <dgm:t>
        <a:bodyPr/>
        <a:lstStyle/>
        <a:p>
          <a:r>
            <a:rPr lang="en-US" b="1" i="0" dirty="0" smtClean="0"/>
            <a:t>Check the level of difficulty of the text</a:t>
          </a:r>
          <a:endParaRPr lang="en-US" dirty="0"/>
        </a:p>
      </dgm:t>
    </dgm:pt>
    <dgm:pt modelId="{F0759531-D5BF-41BB-8154-3951458CF9D8}" type="parTrans" cxnId="{C059A1C1-9C3C-4A5B-B315-F145AAB2F676}">
      <dgm:prSet/>
      <dgm:spPr/>
      <dgm:t>
        <a:bodyPr/>
        <a:lstStyle/>
        <a:p>
          <a:endParaRPr lang="en-US"/>
        </a:p>
      </dgm:t>
    </dgm:pt>
    <dgm:pt modelId="{4696CCF3-2758-4152-9992-394D2FD18BF0}" type="sibTrans" cxnId="{C059A1C1-9C3C-4A5B-B315-F145AAB2F676}">
      <dgm:prSet/>
      <dgm:spPr/>
      <dgm:t>
        <a:bodyPr/>
        <a:lstStyle/>
        <a:p>
          <a:endParaRPr lang="en-US"/>
        </a:p>
      </dgm:t>
    </dgm:pt>
    <dgm:pt modelId="{C5D59CC4-B10A-46F5-B8FF-8B721CF50A25}">
      <dgm:prSet phldrT="[Texto]"/>
      <dgm:spPr/>
      <dgm:t>
        <a:bodyPr/>
        <a:lstStyle/>
        <a:p>
          <a:r>
            <a:rPr lang="en-US" b="1" i="0" dirty="0" smtClean="0"/>
            <a:t>Use pre-reading activities to prepare students for reading</a:t>
          </a:r>
          <a:endParaRPr lang="en-US" dirty="0"/>
        </a:p>
      </dgm:t>
    </dgm:pt>
    <dgm:pt modelId="{8F1EF301-752A-447A-967D-FD4A547A4100}" type="parTrans" cxnId="{CAF7F2E4-41F8-4CBD-94EF-845AD2845137}">
      <dgm:prSet/>
      <dgm:spPr/>
      <dgm:t>
        <a:bodyPr/>
        <a:lstStyle/>
        <a:p>
          <a:endParaRPr lang="en-US"/>
        </a:p>
      </dgm:t>
    </dgm:pt>
    <dgm:pt modelId="{B9C4536C-630A-425C-B783-CCCCA259D9B4}" type="sibTrans" cxnId="{CAF7F2E4-41F8-4CBD-94EF-845AD2845137}">
      <dgm:prSet/>
      <dgm:spPr/>
      <dgm:t>
        <a:bodyPr/>
        <a:lstStyle/>
        <a:p>
          <a:endParaRPr lang="en-US"/>
        </a:p>
      </dgm:t>
    </dgm:pt>
    <dgm:pt modelId="{EAC02092-DB43-46AB-9F4D-86294C0BCDF2}">
      <dgm:prSet phldrT="[Texto]"/>
      <dgm:spPr/>
      <dgm:t>
        <a:bodyPr/>
        <a:lstStyle/>
        <a:p>
          <a:r>
            <a:rPr lang="en-US" b="1" i="0" dirty="0" smtClean="0"/>
            <a:t>Define the activity's instructional goal and the appropriate type of response</a:t>
          </a:r>
          <a:endParaRPr lang="en-US" dirty="0"/>
        </a:p>
      </dgm:t>
    </dgm:pt>
    <dgm:pt modelId="{6EFDE68F-C1B2-4E98-98A9-52E2DABBAE0C}" type="parTrans" cxnId="{3FCC819B-AC38-417C-8231-EA1C4A4ADE21}">
      <dgm:prSet/>
      <dgm:spPr/>
      <dgm:t>
        <a:bodyPr/>
        <a:lstStyle/>
        <a:p>
          <a:endParaRPr lang="en-US"/>
        </a:p>
      </dgm:t>
    </dgm:pt>
    <dgm:pt modelId="{FF714852-F05D-4C8A-BE13-E041BD88936F}" type="sibTrans" cxnId="{3FCC819B-AC38-417C-8231-EA1C4A4ADE21}">
      <dgm:prSet/>
      <dgm:spPr/>
      <dgm:t>
        <a:bodyPr/>
        <a:lstStyle/>
        <a:p>
          <a:endParaRPr lang="en-US"/>
        </a:p>
      </dgm:t>
    </dgm:pt>
    <dgm:pt modelId="{8AA44F9F-7D5C-46CD-A630-576EB2A9756E}">
      <dgm:prSet/>
      <dgm:spPr/>
      <dgm:t>
        <a:bodyPr/>
        <a:lstStyle/>
        <a:p>
          <a:r>
            <a:rPr lang="en-US" b="1" i="0" dirty="0" smtClean="0"/>
            <a:t>Match while-reading activities to the purpose for reading An After-reading Activities.</a:t>
          </a:r>
          <a:endParaRPr lang="en-US" b="1" i="0" dirty="0"/>
        </a:p>
      </dgm:t>
    </dgm:pt>
    <dgm:pt modelId="{0832CF34-7C24-4362-BE26-0AC1D0CE04A9}" type="parTrans" cxnId="{4012C197-1C17-49BE-82F2-4CC16C59FE23}">
      <dgm:prSet/>
      <dgm:spPr/>
      <dgm:t>
        <a:bodyPr/>
        <a:lstStyle/>
        <a:p>
          <a:endParaRPr lang="en-US"/>
        </a:p>
      </dgm:t>
    </dgm:pt>
    <dgm:pt modelId="{0875D8AB-7B22-446E-8C11-E7DF4212968E}" type="sibTrans" cxnId="{4012C197-1C17-49BE-82F2-4CC16C59FE23}">
      <dgm:prSet/>
      <dgm:spPr/>
      <dgm:t>
        <a:bodyPr/>
        <a:lstStyle/>
        <a:p>
          <a:endParaRPr lang="en-US"/>
        </a:p>
      </dgm:t>
    </dgm:pt>
    <dgm:pt modelId="{257EC5A3-74BE-46ED-9F2E-34AC50866D99}" type="pres">
      <dgm:prSet presAssocID="{FCCF7358-4173-4F65-896A-3A70E15202F6}" presName="hierChild1" presStyleCnt="0">
        <dgm:presLayoutVars>
          <dgm:chPref val="1"/>
          <dgm:dir/>
          <dgm:animOne val="branch"/>
          <dgm:animLvl val="lvl"/>
          <dgm:resizeHandles/>
        </dgm:presLayoutVars>
      </dgm:prSet>
      <dgm:spPr/>
      <dgm:t>
        <a:bodyPr/>
        <a:lstStyle/>
        <a:p>
          <a:endParaRPr lang="en-US"/>
        </a:p>
      </dgm:t>
    </dgm:pt>
    <dgm:pt modelId="{E0B93089-3E6D-4F07-BBB5-928AEA9B2392}" type="pres">
      <dgm:prSet presAssocID="{168B798C-2E45-42B3-BFAC-852A47575B1E}" presName="hierRoot1" presStyleCnt="0"/>
      <dgm:spPr/>
    </dgm:pt>
    <dgm:pt modelId="{0A556192-667B-42A4-9EB2-91710BA83F6D}" type="pres">
      <dgm:prSet presAssocID="{168B798C-2E45-42B3-BFAC-852A47575B1E}" presName="composite" presStyleCnt="0"/>
      <dgm:spPr/>
    </dgm:pt>
    <dgm:pt modelId="{32190DF0-8CD1-48B3-B708-B2175F60A467}" type="pres">
      <dgm:prSet presAssocID="{168B798C-2E45-42B3-BFAC-852A47575B1E}" presName="background" presStyleLbl="node0" presStyleIdx="0" presStyleCnt="1"/>
      <dgm:spPr/>
    </dgm:pt>
    <dgm:pt modelId="{BF99E869-4402-46D9-86F1-B03B1EDF0730}" type="pres">
      <dgm:prSet presAssocID="{168B798C-2E45-42B3-BFAC-852A47575B1E}" presName="text" presStyleLbl="fgAcc0" presStyleIdx="0" presStyleCnt="1">
        <dgm:presLayoutVars>
          <dgm:chPref val="3"/>
        </dgm:presLayoutVars>
      </dgm:prSet>
      <dgm:spPr/>
      <dgm:t>
        <a:bodyPr/>
        <a:lstStyle/>
        <a:p>
          <a:endParaRPr lang="en-US"/>
        </a:p>
      </dgm:t>
    </dgm:pt>
    <dgm:pt modelId="{750647CF-889E-43DE-BFF9-1D7638B7AE14}" type="pres">
      <dgm:prSet presAssocID="{168B798C-2E45-42B3-BFAC-852A47575B1E}" presName="hierChild2" presStyleCnt="0"/>
      <dgm:spPr/>
    </dgm:pt>
    <dgm:pt modelId="{8ED659E3-03B8-496E-8C49-7F1A2154D2D1}" type="pres">
      <dgm:prSet presAssocID="{18714CDB-8D48-4B90-82E3-95E5414E3480}" presName="Name10" presStyleLbl="parChTrans1D2" presStyleIdx="0" presStyleCnt="2"/>
      <dgm:spPr/>
      <dgm:t>
        <a:bodyPr/>
        <a:lstStyle/>
        <a:p>
          <a:endParaRPr lang="en-US"/>
        </a:p>
      </dgm:t>
    </dgm:pt>
    <dgm:pt modelId="{CFC0053A-8FB0-44A8-9E36-AABC37C28706}" type="pres">
      <dgm:prSet presAssocID="{BD3A5DC3-E056-40E5-8AA6-049067A8379E}" presName="hierRoot2" presStyleCnt="0"/>
      <dgm:spPr/>
    </dgm:pt>
    <dgm:pt modelId="{37F0C29F-3A0D-4A54-9715-7D169D4F030D}" type="pres">
      <dgm:prSet presAssocID="{BD3A5DC3-E056-40E5-8AA6-049067A8379E}" presName="composite2" presStyleCnt="0"/>
      <dgm:spPr/>
    </dgm:pt>
    <dgm:pt modelId="{EFDF01F9-6100-4A78-B37A-B14DC0E338BA}" type="pres">
      <dgm:prSet presAssocID="{BD3A5DC3-E056-40E5-8AA6-049067A8379E}" presName="background2" presStyleLbl="node2" presStyleIdx="0" presStyleCnt="2"/>
      <dgm:spPr/>
    </dgm:pt>
    <dgm:pt modelId="{26A7D0B3-4C0B-444D-A816-D98124CB855A}" type="pres">
      <dgm:prSet presAssocID="{BD3A5DC3-E056-40E5-8AA6-049067A8379E}" presName="text2" presStyleLbl="fgAcc2" presStyleIdx="0" presStyleCnt="2">
        <dgm:presLayoutVars>
          <dgm:chPref val="3"/>
        </dgm:presLayoutVars>
      </dgm:prSet>
      <dgm:spPr/>
      <dgm:t>
        <a:bodyPr/>
        <a:lstStyle/>
        <a:p>
          <a:endParaRPr lang="en-US"/>
        </a:p>
      </dgm:t>
    </dgm:pt>
    <dgm:pt modelId="{FABEF404-B1F7-401A-800E-389E4BB46EA0}" type="pres">
      <dgm:prSet presAssocID="{BD3A5DC3-E056-40E5-8AA6-049067A8379E}" presName="hierChild3" presStyleCnt="0"/>
      <dgm:spPr/>
    </dgm:pt>
    <dgm:pt modelId="{A1DEFE37-5E63-458C-96EC-75DE84CB06A9}" type="pres">
      <dgm:prSet presAssocID="{F0759531-D5BF-41BB-8154-3951458CF9D8}" presName="Name17" presStyleLbl="parChTrans1D3" presStyleIdx="0" presStyleCnt="3"/>
      <dgm:spPr/>
      <dgm:t>
        <a:bodyPr/>
        <a:lstStyle/>
        <a:p>
          <a:endParaRPr lang="en-US"/>
        </a:p>
      </dgm:t>
    </dgm:pt>
    <dgm:pt modelId="{4F149D91-C15D-4484-B577-D9B24D1C6D59}" type="pres">
      <dgm:prSet presAssocID="{EE678C1B-FA95-4F27-A4DB-C73F7D21F857}" presName="hierRoot3" presStyleCnt="0"/>
      <dgm:spPr/>
    </dgm:pt>
    <dgm:pt modelId="{CF66A3D6-568C-494B-BD79-577DEA92C427}" type="pres">
      <dgm:prSet presAssocID="{EE678C1B-FA95-4F27-A4DB-C73F7D21F857}" presName="composite3" presStyleCnt="0"/>
      <dgm:spPr/>
    </dgm:pt>
    <dgm:pt modelId="{28DDD0B7-2026-437E-86EE-893438C84798}" type="pres">
      <dgm:prSet presAssocID="{EE678C1B-FA95-4F27-A4DB-C73F7D21F857}" presName="background3" presStyleLbl="node3" presStyleIdx="0" presStyleCnt="3"/>
      <dgm:spPr/>
    </dgm:pt>
    <dgm:pt modelId="{26D431E8-3AAD-42AF-9F69-C38B45E3B674}" type="pres">
      <dgm:prSet presAssocID="{EE678C1B-FA95-4F27-A4DB-C73F7D21F857}" presName="text3" presStyleLbl="fgAcc3" presStyleIdx="0" presStyleCnt="3">
        <dgm:presLayoutVars>
          <dgm:chPref val="3"/>
        </dgm:presLayoutVars>
      </dgm:prSet>
      <dgm:spPr/>
      <dgm:t>
        <a:bodyPr/>
        <a:lstStyle/>
        <a:p>
          <a:endParaRPr lang="en-US"/>
        </a:p>
      </dgm:t>
    </dgm:pt>
    <dgm:pt modelId="{A0E5BD11-0830-4321-B8FB-0B83A81D5B5F}" type="pres">
      <dgm:prSet presAssocID="{EE678C1B-FA95-4F27-A4DB-C73F7D21F857}" presName="hierChild4" presStyleCnt="0"/>
      <dgm:spPr/>
    </dgm:pt>
    <dgm:pt modelId="{7E07B3C3-C596-4827-B30C-A45EC90674E6}" type="pres">
      <dgm:prSet presAssocID="{8F1EF301-752A-447A-967D-FD4A547A4100}" presName="Name17" presStyleLbl="parChTrans1D3" presStyleIdx="1" presStyleCnt="3"/>
      <dgm:spPr/>
      <dgm:t>
        <a:bodyPr/>
        <a:lstStyle/>
        <a:p>
          <a:endParaRPr lang="en-US"/>
        </a:p>
      </dgm:t>
    </dgm:pt>
    <dgm:pt modelId="{7CD8D72A-69C8-4768-841E-B8EC7377B0C6}" type="pres">
      <dgm:prSet presAssocID="{C5D59CC4-B10A-46F5-B8FF-8B721CF50A25}" presName="hierRoot3" presStyleCnt="0"/>
      <dgm:spPr/>
    </dgm:pt>
    <dgm:pt modelId="{9D58F719-22FE-4778-AD54-4A433955B956}" type="pres">
      <dgm:prSet presAssocID="{C5D59CC4-B10A-46F5-B8FF-8B721CF50A25}" presName="composite3" presStyleCnt="0"/>
      <dgm:spPr/>
    </dgm:pt>
    <dgm:pt modelId="{2D37DCA3-B566-4B40-9516-D5CA2B23C063}" type="pres">
      <dgm:prSet presAssocID="{C5D59CC4-B10A-46F5-B8FF-8B721CF50A25}" presName="background3" presStyleLbl="node3" presStyleIdx="1" presStyleCnt="3"/>
      <dgm:spPr/>
    </dgm:pt>
    <dgm:pt modelId="{17AD1977-1EE1-4BAB-A6BD-FCF9E167B768}" type="pres">
      <dgm:prSet presAssocID="{C5D59CC4-B10A-46F5-B8FF-8B721CF50A25}" presName="text3" presStyleLbl="fgAcc3" presStyleIdx="1" presStyleCnt="3">
        <dgm:presLayoutVars>
          <dgm:chPref val="3"/>
        </dgm:presLayoutVars>
      </dgm:prSet>
      <dgm:spPr/>
      <dgm:t>
        <a:bodyPr/>
        <a:lstStyle/>
        <a:p>
          <a:endParaRPr lang="en-US"/>
        </a:p>
      </dgm:t>
    </dgm:pt>
    <dgm:pt modelId="{155594C2-68C4-42D1-884F-C2001119A909}" type="pres">
      <dgm:prSet presAssocID="{C5D59CC4-B10A-46F5-B8FF-8B721CF50A25}" presName="hierChild4" presStyleCnt="0"/>
      <dgm:spPr/>
    </dgm:pt>
    <dgm:pt modelId="{C6CC06EF-EE22-4248-8C9D-9F675FE67B8B}" type="pres">
      <dgm:prSet presAssocID="{6EFDE68F-C1B2-4E98-98A9-52E2DABBAE0C}" presName="Name10" presStyleLbl="parChTrans1D2" presStyleIdx="1" presStyleCnt="2"/>
      <dgm:spPr/>
      <dgm:t>
        <a:bodyPr/>
        <a:lstStyle/>
        <a:p>
          <a:endParaRPr lang="en-US"/>
        </a:p>
      </dgm:t>
    </dgm:pt>
    <dgm:pt modelId="{A181B2D5-3262-47C1-BA30-E6A10286FB97}" type="pres">
      <dgm:prSet presAssocID="{EAC02092-DB43-46AB-9F4D-86294C0BCDF2}" presName="hierRoot2" presStyleCnt="0"/>
      <dgm:spPr/>
    </dgm:pt>
    <dgm:pt modelId="{FBB6665A-40F9-4456-85F9-C0CD8F722265}" type="pres">
      <dgm:prSet presAssocID="{EAC02092-DB43-46AB-9F4D-86294C0BCDF2}" presName="composite2" presStyleCnt="0"/>
      <dgm:spPr/>
    </dgm:pt>
    <dgm:pt modelId="{DC93669F-04A9-4C61-8BFE-CBC7447BD643}" type="pres">
      <dgm:prSet presAssocID="{EAC02092-DB43-46AB-9F4D-86294C0BCDF2}" presName="background2" presStyleLbl="node2" presStyleIdx="1" presStyleCnt="2"/>
      <dgm:spPr/>
    </dgm:pt>
    <dgm:pt modelId="{EDE6C1AE-9E05-4530-A5AC-D80EC9CC80AC}" type="pres">
      <dgm:prSet presAssocID="{EAC02092-DB43-46AB-9F4D-86294C0BCDF2}" presName="text2" presStyleLbl="fgAcc2" presStyleIdx="1" presStyleCnt="2">
        <dgm:presLayoutVars>
          <dgm:chPref val="3"/>
        </dgm:presLayoutVars>
      </dgm:prSet>
      <dgm:spPr/>
      <dgm:t>
        <a:bodyPr/>
        <a:lstStyle/>
        <a:p>
          <a:endParaRPr lang="en-US"/>
        </a:p>
      </dgm:t>
    </dgm:pt>
    <dgm:pt modelId="{3FECB54B-FD0F-4DD5-BED3-E5FD05006E23}" type="pres">
      <dgm:prSet presAssocID="{EAC02092-DB43-46AB-9F4D-86294C0BCDF2}" presName="hierChild3" presStyleCnt="0"/>
      <dgm:spPr/>
    </dgm:pt>
    <dgm:pt modelId="{B137F270-45EF-42FC-B236-50493DC860D1}" type="pres">
      <dgm:prSet presAssocID="{0832CF34-7C24-4362-BE26-0AC1D0CE04A9}" presName="Name17" presStyleLbl="parChTrans1D3" presStyleIdx="2" presStyleCnt="3"/>
      <dgm:spPr/>
      <dgm:t>
        <a:bodyPr/>
        <a:lstStyle/>
        <a:p>
          <a:endParaRPr lang="en-US"/>
        </a:p>
      </dgm:t>
    </dgm:pt>
    <dgm:pt modelId="{0F6506E6-FDB2-457A-B40E-B282E1C488C4}" type="pres">
      <dgm:prSet presAssocID="{8AA44F9F-7D5C-46CD-A630-576EB2A9756E}" presName="hierRoot3" presStyleCnt="0"/>
      <dgm:spPr/>
    </dgm:pt>
    <dgm:pt modelId="{0309741E-5F85-4B4E-9661-F2B74B82FA10}" type="pres">
      <dgm:prSet presAssocID="{8AA44F9F-7D5C-46CD-A630-576EB2A9756E}" presName="composite3" presStyleCnt="0"/>
      <dgm:spPr/>
    </dgm:pt>
    <dgm:pt modelId="{3A685C84-727B-4A97-BFA7-3AB8C013A366}" type="pres">
      <dgm:prSet presAssocID="{8AA44F9F-7D5C-46CD-A630-576EB2A9756E}" presName="background3" presStyleLbl="node3" presStyleIdx="2" presStyleCnt="3"/>
      <dgm:spPr/>
    </dgm:pt>
    <dgm:pt modelId="{7FE934A5-FC64-441E-9E4A-00D3CA504D50}" type="pres">
      <dgm:prSet presAssocID="{8AA44F9F-7D5C-46CD-A630-576EB2A9756E}" presName="text3" presStyleLbl="fgAcc3" presStyleIdx="2" presStyleCnt="3">
        <dgm:presLayoutVars>
          <dgm:chPref val="3"/>
        </dgm:presLayoutVars>
      </dgm:prSet>
      <dgm:spPr/>
      <dgm:t>
        <a:bodyPr/>
        <a:lstStyle/>
        <a:p>
          <a:endParaRPr lang="en-US"/>
        </a:p>
      </dgm:t>
    </dgm:pt>
    <dgm:pt modelId="{6EF8522B-8E46-49C4-9D09-B584A3E1B802}" type="pres">
      <dgm:prSet presAssocID="{8AA44F9F-7D5C-46CD-A630-576EB2A9756E}" presName="hierChild4" presStyleCnt="0"/>
      <dgm:spPr/>
    </dgm:pt>
  </dgm:ptLst>
  <dgm:cxnLst>
    <dgm:cxn modelId="{6B787812-529D-42D1-ADCC-CF3BE72F64F2}" type="presOf" srcId="{8AA44F9F-7D5C-46CD-A630-576EB2A9756E}" destId="{7FE934A5-FC64-441E-9E4A-00D3CA504D50}" srcOrd="0" destOrd="0" presId="urn:microsoft.com/office/officeart/2005/8/layout/hierarchy1"/>
    <dgm:cxn modelId="{875ECF93-0113-4059-974C-F4C6518E06D4}" type="presOf" srcId="{168B798C-2E45-42B3-BFAC-852A47575B1E}" destId="{BF99E869-4402-46D9-86F1-B03B1EDF0730}" srcOrd="0" destOrd="0" presId="urn:microsoft.com/office/officeart/2005/8/layout/hierarchy1"/>
    <dgm:cxn modelId="{6A86540F-3D5D-4852-A34E-360F355CDFC9}" type="presOf" srcId="{F0759531-D5BF-41BB-8154-3951458CF9D8}" destId="{A1DEFE37-5E63-458C-96EC-75DE84CB06A9}" srcOrd="0" destOrd="0" presId="urn:microsoft.com/office/officeart/2005/8/layout/hierarchy1"/>
    <dgm:cxn modelId="{C059A1C1-9C3C-4A5B-B315-F145AAB2F676}" srcId="{BD3A5DC3-E056-40E5-8AA6-049067A8379E}" destId="{EE678C1B-FA95-4F27-A4DB-C73F7D21F857}" srcOrd="0" destOrd="0" parTransId="{F0759531-D5BF-41BB-8154-3951458CF9D8}" sibTransId="{4696CCF3-2758-4152-9992-394D2FD18BF0}"/>
    <dgm:cxn modelId="{840E7286-9469-4511-8106-74D8F47A78D6}" type="presOf" srcId="{EAC02092-DB43-46AB-9F4D-86294C0BCDF2}" destId="{EDE6C1AE-9E05-4530-A5AC-D80EC9CC80AC}" srcOrd="0" destOrd="0" presId="urn:microsoft.com/office/officeart/2005/8/layout/hierarchy1"/>
    <dgm:cxn modelId="{3A0D911A-F7BF-4B27-8F83-7B3DC5B416E2}" type="presOf" srcId="{0832CF34-7C24-4362-BE26-0AC1D0CE04A9}" destId="{B137F270-45EF-42FC-B236-50493DC860D1}" srcOrd="0" destOrd="0" presId="urn:microsoft.com/office/officeart/2005/8/layout/hierarchy1"/>
    <dgm:cxn modelId="{CAF7F2E4-41F8-4CBD-94EF-845AD2845137}" srcId="{BD3A5DC3-E056-40E5-8AA6-049067A8379E}" destId="{C5D59CC4-B10A-46F5-B8FF-8B721CF50A25}" srcOrd="1" destOrd="0" parTransId="{8F1EF301-752A-447A-967D-FD4A547A4100}" sibTransId="{B9C4536C-630A-425C-B783-CCCCA259D9B4}"/>
    <dgm:cxn modelId="{9DE2F751-C4C2-4D82-9FF6-67DB2EF75A23}" srcId="{FCCF7358-4173-4F65-896A-3A70E15202F6}" destId="{168B798C-2E45-42B3-BFAC-852A47575B1E}" srcOrd="0" destOrd="0" parTransId="{F4C68B2B-4E31-4B4B-A19A-BA384D5E02A3}" sibTransId="{48DCDD4F-79F0-4CC8-8E46-447557EE1B11}"/>
    <dgm:cxn modelId="{AD3A88D6-47AE-4065-A28C-3990ADD8D9C0}" type="presOf" srcId="{6EFDE68F-C1B2-4E98-98A9-52E2DABBAE0C}" destId="{C6CC06EF-EE22-4248-8C9D-9F675FE67B8B}" srcOrd="0" destOrd="0" presId="urn:microsoft.com/office/officeart/2005/8/layout/hierarchy1"/>
    <dgm:cxn modelId="{876EC3DB-2F02-47AF-A349-4811B91C9B2B}" type="presOf" srcId="{8F1EF301-752A-447A-967D-FD4A547A4100}" destId="{7E07B3C3-C596-4827-B30C-A45EC90674E6}" srcOrd="0" destOrd="0" presId="urn:microsoft.com/office/officeart/2005/8/layout/hierarchy1"/>
    <dgm:cxn modelId="{FDA7E9C9-07C7-4658-BDB3-B63CDB6B25AC}" type="presOf" srcId="{FCCF7358-4173-4F65-896A-3A70E15202F6}" destId="{257EC5A3-74BE-46ED-9F2E-34AC50866D99}" srcOrd="0" destOrd="0" presId="urn:microsoft.com/office/officeart/2005/8/layout/hierarchy1"/>
    <dgm:cxn modelId="{D06703ED-E722-4E71-93B9-667887200C66}" type="presOf" srcId="{18714CDB-8D48-4B90-82E3-95E5414E3480}" destId="{8ED659E3-03B8-496E-8C49-7F1A2154D2D1}" srcOrd="0" destOrd="0" presId="urn:microsoft.com/office/officeart/2005/8/layout/hierarchy1"/>
    <dgm:cxn modelId="{807F4CEE-4F4B-49E8-AC8C-0E204C22A2BA}" type="presOf" srcId="{C5D59CC4-B10A-46F5-B8FF-8B721CF50A25}" destId="{17AD1977-1EE1-4BAB-A6BD-FCF9E167B768}" srcOrd="0" destOrd="0" presId="urn:microsoft.com/office/officeart/2005/8/layout/hierarchy1"/>
    <dgm:cxn modelId="{83FA35BB-6D82-41CB-AA3A-199249C1D227}" type="presOf" srcId="{BD3A5DC3-E056-40E5-8AA6-049067A8379E}" destId="{26A7D0B3-4C0B-444D-A816-D98124CB855A}" srcOrd="0" destOrd="0" presId="urn:microsoft.com/office/officeart/2005/8/layout/hierarchy1"/>
    <dgm:cxn modelId="{3FCC819B-AC38-417C-8231-EA1C4A4ADE21}" srcId="{168B798C-2E45-42B3-BFAC-852A47575B1E}" destId="{EAC02092-DB43-46AB-9F4D-86294C0BCDF2}" srcOrd="1" destOrd="0" parTransId="{6EFDE68F-C1B2-4E98-98A9-52E2DABBAE0C}" sibTransId="{FF714852-F05D-4C8A-BE13-E041BD88936F}"/>
    <dgm:cxn modelId="{4A7EFDAE-A4C6-4E45-8F20-D5288DBBA09A}" srcId="{168B798C-2E45-42B3-BFAC-852A47575B1E}" destId="{BD3A5DC3-E056-40E5-8AA6-049067A8379E}" srcOrd="0" destOrd="0" parTransId="{18714CDB-8D48-4B90-82E3-95E5414E3480}" sibTransId="{EA5DEE84-D806-4BFD-8331-357DD71B65A5}"/>
    <dgm:cxn modelId="{B3D1EBF6-0578-4BCC-B658-E26F8A999E53}" type="presOf" srcId="{EE678C1B-FA95-4F27-A4DB-C73F7D21F857}" destId="{26D431E8-3AAD-42AF-9F69-C38B45E3B674}" srcOrd="0" destOrd="0" presId="urn:microsoft.com/office/officeart/2005/8/layout/hierarchy1"/>
    <dgm:cxn modelId="{4012C197-1C17-49BE-82F2-4CC16C59FE23}" srcId="{EAC02092-DB43-46AB-9F4D-86294C0BCDF2}" destId="{8AA44F9F-7D5C-46CD-A630-576EB2A9756E}" srcOrd="0" destOrd="0" parTransId="{0832CF34-7C24-4362-BE26-0AC1D0CE04A9}" sibTransId="{0875D8AB-7B22-446E-8C11-E7DF4212968E}"/>
    <dgm:cxn modelId="{DC7C2322-A3FB-4AC6-BA65-22413C7B7F93}" type="presParOf" srcId="{257EC5A3-74BE-46ED-9F2E-34AC50866D99}" destId="{E0B93089-3E6D-4F07-BBB5-928AEA9B2392}" srcOrd="0" destOrd="0" presId="urn:microsoft.com/office/officeart/2005/8/layout/hierarchy1"/>
    <dgm:cxn modelId="{0EC587A8-8A07-418E-88CB-55373F3A5D05}" type="presParOf" srcId="{E0B93089-3E6D-4F07-BBB5-928AEA9B2392}" destId="{0A556192-667B-42A4-9EB2-91710BA83F6D}" srcOrd="0" destOrd="0" presId="urn:microsoft.com/office/officeart/2005/8/layout/hierarchy1"/>
    <dgm:cxn modelId="{3784F316-0A53-44FD-872A-2DD9863F8388}" type="presParOf" srcId="{0A556192-667B-42A4-9EB2-91710BA83F6D}" destId="{32190DF0-8CD1-48B3-B708-B2175F60A467}" srcOrd="0" destOrd="0" presId="urn:microsoft.com/office/officeart/2005/8/layout/hierarchy1"/>
    <dgm:cxn modelId="{4C2F55A5-D64C-4ECE-89FB-644897453AEF}" type="presParOf" srcId="{0A556192-667B-42A4-9EB2-91710BA83F6D}" destId="{BF99E869-4402-46D9-86F1-B03B1EDF0730}" srcOrd="1" destOrd="0" presId="urn:microsoft.com/office/officeart/2005/8/layout/hierarchy1"/>
    <dgm:cxn modelId="{A16627A0-09AB-43AE-B95B-2D0395ECE3A7}" type="presParOf" srcId="{E0B93089-3E6D-4F07-BBB5-928AEA9B2392}" destId="{750647CF-889E-43DE-BFF9-1D7638B7AE14}" srcOrd="1" destOrd="0" presId="urn:microsoft.com/office/officeart/2005/8/layout/hierarchy1"/>
    <dgm:cxn modelId="{BE4271CB-3E3C-432E-872E-9EDC2A02238E}" type="presParOf" srcId="{750647CF-889E-43DE-BFF9-1D7638B7AE14}" destId="{8ED659E3-03B8-496E-8C49-7F1A2154D2D1}" srcOrd="0" destOrd="0" presId="urn:microsoft.com/office/officeart/2005/8/layout/hierarchy1"/>
    <dgm:cxn modelId="{F6E9574E-6B0D-4481-88E3-167D044858ED}" type="presParOf" srcId="{750647CF-889E-43DE-BFF9-1D7638B7AE14}" destId="{CFC0053A-8FB0-44A8-9E36-AABC37C28706}" srcOrd="1" destOrd="0" presId="urn:microsoft.com/office/officeart/2005/8/layout/hierarchy1"/>
    <dgm:cxn modelId="{F5AD9680-8859-4A33-AE34-D21A3E5C2516}" type="presParOf" srcId="{CFC0053A-8FB0-44A8-9E36-AABC37C28706}" destId="{37F0C29F-3A0D-4A54-9715-7D169D4F030D}" srcOrd="0" destOrd="0" presId="urn:microsoft.com/office/officeart/2005/8/layout/hierarchy1"/>
    <dgm:cxn modelId="{36A460A9-8A18-4241-9F08-438FE6B00D45}" type="presParOf" srcId="{37F0C29F-3A0D-4A54-9715-7D169D4F030D}" destId="{EFDF01F9-6100-4A78-B37A-B14DC0E338BA}" srcOrd="0" destOrd="0" presId="urn:microsoft.com/office/officeart/2005/8/layout/hierarchy1"/>
    <dgm:cxn modelId="{1F97DFD3-517C-4D51-87C2-0B44AD89CBEC}" type="presParOf" srcId="{37F0C29F-3A0D-4A54-9715-7D169D4F030D}" destId="{26A7D0B3-4C0B-444D-A816-D98124CB855A}" srcOrd="1" destOrd="0" presId="urn:microsoft.com/office/officeart/2005/8/layout/hierarchy1"/>
    <dgm:cxn modelId="{9DAAD85C-12FE-4AF1-AE7F-94D2DDB30C9C}" type="presParOf" srcId="{CFC0053A-8FB0-44A8-9E36-AABC37C28706}" destId="{FABEF404-B1F7-401A-800E-389E4BB46EA0}" srcOrd="1" destOrd="0" presId="urn:microsoft.com/office/officeart/2005/8/layout/hierarchy1"/>
    <dgm:cxn modelId="{54EADED3-7527-41DF-96CF-0AAB01BDD09C}" type="presParOf" srcId="{FABEF404-B1F7-401A-800E-389E4BB46EA0}" destId="{A1DEFE37-5E63-458C-96EC-75DE84CB06A9}" srcOrd="0" destOrd="0" presId="urn:microsoft.com/office/officeart/2005/8/layout/hierarchy1"/>
    <dgm:cxn modelId="{4562996C-7D83-4A73-A70A-F5541B17B4D3}" type="presParOf" srcId="{FABEF404-B1F7-401A-800E-389E4BB46EA0}" destId="{4F149D91-C15D-4484-B577-D9B24D1C6D59}" srcOrd="1" destOrd="0" presId="urn:microsoft.com/office/officeart/2005/8/layout/hierarchy1"/>
    <dgm:cxn modelId="{562DBF11-C650-41B3-83CF-AF4BE0107A4D}" type="presParOf" srcId="{4F149D91-C15D-4484-B577-D9B24D1C6D59}" destId="{CF66A3D6-568C-494B-BD79-577DEA92C427}" srcOrd="0" destOrd="0" presId="urn:microsoft.com/office/officeart/2005/8/layout/hierarchy1"/>
    <dgm:cxn modelId="{DEEE5F8D-24E8-4326-BADB-051B6ABFC8E0}" type="presParOf" srcId="{CF66A3D6-568C-494B-BD79-577DEA92C427}" destId="{28DDD0B7-2026-437E-86EE-893438C84798}" srcOrd="0" destOrd="0" presId="urn:microsoft.com/office/officeart/2005/8/layout/hierarchy1"/>
    <dgm:cxn modelId="{10ED9580-290F-4CF7-8366-186DE31305C2}" type="presParOf" srcId="{CF66A3D6-568C-494B-BD79-577DEA92C427}" destId="{26D431E8-3AAD-42AF-9F69-C38B45E3B674}" srcOrd="1" destOrd="0" presId="urn:microsoft.com/office/officeart/2005/8/layout/hierarchy1"/>
    <dgm:cxn modelId="{DD5DEA01-EADD-4A09-B2E1-2E75AD568E87}" type="presParOf" srcId="{4F149D91-C15D-4484-B577-D9B24D1C6D59}" destId="{A0E5BD11-0830-4321-B8FB-0B83A81D5B5F}" srcOrd="1" destOrd="0" presId="urn:microsoft.com/office/officeart/2005/8/layout/hierarchy1"/>
    <dgm:cxn modelId="{C49273FE-174E-4827-9F2E-E5409667A90B}" type="presParOf" srcId="{FABEF404-B1F7-401A-800E-389E4BB46EA0}" destId="{7E07B3C3-C596-4827-B30C-A45EC90674E6}" srcOrd="2" destOrd="0" presId="urn:microsoft.com/office/officeart/2005/8/layout/hierarchy1"/>
    <dgm:cxn modelId="{34A2269E-AA70-4584-8039-2F120E5AF862}" type="presParOf" srcId="{FABEF404-B1F7-401A-800E-389E4BB46EA0}" destId="{7CD8D72A-69C8-4768-841E-B8EC7377B0C6}" srcOrd="3" destOrd="0" presId="urn:microsoft.com/office/officeart/2005/8/layout/hierarchy1"/>
    <dgm:cxn modelId="{0E3B951A-645C-4EC4-8AB5-2B81DDC82AD4}" type="presParOf" srcId="{7CD8D72A-69C8-4768-841E-B8EC7377B0C6}" destId="{9D58F719-22FE-4778-AD54-4A433955B956}" srcOrd="0" destOrd="0" presId="urn:microsoft.com/office/officeart/2005/8/layout/hierarchy1"/>
    <dgm:cxn modelId="{3C2F7A6E-E445-4D5B-BBE2-108351A69161}" type="presParOf" srcId="{9D58F719-22FE-4778-AD54-4A433955B956}" destId="{2D37DCA3-B566-4B40-9516-D5CA2B23C063}" srcOrd="0" destOrd="0" presId="urn:microsoft.com/office/officeart/2005/8/layout/hierarchy1"/>
    <dgm:cxn modelId="{F7BBFE0E-C5D6-4490-9656-9A506F0EDC6D}" type="presParOf" srcId="{9D58F719-22FE-4778-AD54-4A433955B956}" destId="{17AD1977-1EE1-4BAB-A6BD-FCF9E167B768}" srcOrd="1" destOrd="0" presId="urn:microsoft.com/office/officeart/2005/8/layout/hierarchy1"/>
    <dgm:cxn modelId="{D871BDD1-F230-40B3-82A0-F8B54D08DC4E}" type="presParOf" srcId="{7CD8D72A-69C8-4768-841E-B8EC7377B0C6}" destId="{155594C2-68C4-42D1-884F-C2001119A909}" srcOrd="1" destOrd="0" presId="urn:microsoft.com/office/officeart/2005/8/layout/hierarchy1"/>
    <dgm:cxn modelId="{0AA7252B-F77E-4F71-ADB5-B2DC623C66D9}" type="presParOf" srcId="{750647CF-889E-43DE-BFF9-1D7638B7AE14}" destId="{C6CC06EF-EE22-4248-8C9D-9F675FE67B8B}" srcOrd="2" destOrd="0" presId="urn:microsoft.com/office/officeart/2005/8/layout/hierarchy1"/>
    <dgm:cxn modelId="{B0222E57-0400-427C-9CA5-BCA137CDD4EF}" type="presParOf" srcId="{750647CF-889E-43DE-BFF9-1D7638B7AE14}" destId="{A181B2D5-3262-47C1-BA30-E6A10286FB97}" srcOrd="3" destOrd="0" presId="urn:microsoft.com/office/officeart/2005/8/layout/hierarchy1"/>
    <dgm:cxn modelId="{C057F92A-0A69-4600-82EC-1BC3117A3BD4}" type="presParOf" srcId="{A181B2D5-3262-47C1-BA30-E6A10286FB97}" destId="{FBB6665A-40F9-4456-85F9-C0CD8F722265}" srcOrd="0" destOrd="0" presId="urn:microsoft.com/office/officeart/2005/8/layout/hierarchy1"/>
    <dgm:cxn modelId="{A41EA7C0-7910-4E28-886C-0052808FC300}" type="presParOf" srcId="{FBB6665A-40F9-4456-85F9-C0CD8F722265}" destId="{DC93669F-04A9-4C61-8BFE-CBC7447BD643}" srcOrd="0" destOrd="0" presId="urn:microsoft.com/office/officeart/2005/8/layout/hierarchy1"/>
    <dgm:cxn modelId="{621D1CBC-8182-4003-8366-A964504FF732}" type="presParOf" srcId="{FBB6665A-40F9-4456-85F9-C0CD8F722265}" destId="{EDE6C1AE-9E05-4530-A5AC-D80EC9CC80AC}" srcOrd="1" destOrd="0" presId="urn:microsoft.com/office/officeart/2005/8/layout/hierarchy1"/>
    <dgm:cxn modelId="{63AA3B7E-C610-4460-9B60-444D093A835C}" type="presParOf" srcId="{A181B2D5-3262-47C1-BA30-E6A10286FB97}" destId="{3FECB54B-FD0F-4DD5-BED3-E5FD05006E23}" srcOrd="1" destOrd="0" presId="urn:microsoft.com/office/officeart/2005/8/layout/hierarchy1"/>
    <dgm:cxn modelId="{805EBD75-7089-4CE2-97AF-3AECE6F6F156}" type="presParOf" srcId="{3FECB54B-FD0F-4DD5-BED3-E5FD05006E23}" destId="{B137F270-45EF-42FC-B236-50493DC860D1}" srcOrd="0" destOrd="0" presId="urn:microsoft.com/office/officeart/2005/8/layout/hierarchy1"/>
    <dgm:cxn modelId="{787D68AE-93C6-43A4-9F1C-26F337CD98A9}" type="presParOf" srcId="{3FECB54B-FD0F-4DD5-BED3-E5FD05006E23}" destId="{0F6506E6-FDB2-457A-B40E-B282E1C488C4}" srcOrd="1" destOrd="0" presId="urn:microsoft.com/office/officeart/2005/8/layout/hierarchy1"/>
    <dgm:cxn modelId="{D41A1EA7-661E-4BE6-A8D9-8E3EC5DBF69B}" type="presParOf" srcId="{0F6506E6-FDB2-457A-B40E-B282E1C488C4}" destId="{0309741E-5F85-4B4E-9661-F2B74B82FA10}" srcOrd="0" destOrd="0" presId="urn:microsoft.com/office/officeart/2005/8/layout/hierarchy1"/>
    <dgm:cxn modelId="{CE1DDC36-AA33-4FAB-BE4E-4D904FD1310F}" type="presParOf" srcId="{0309741E-5F85-4B4E-9661-F2B74B82FA10}" destId="{3A685C84-727B-4A97-BFA7-3AB8C013A366}" srcOrd="0" destOrd="0" presId="urn:microsoft.com/office/officeart/2005/8/layout/hierarchy1"/>
    <dgm:cxn modelId="{FEF64920-4427-4301-88BB-732ACC9D1705}" type="presParOf" srcId="{0309741E-5F85-4B4E-9661-F2B74B82FA10}" destId="{7FE934A5-FC64-441E-9E4A-00D3CA504D50}" srcOrd="1" destOrd="0" presId="urn:microsoft.com/office/officeart/2005/8/layout/hierarchy1"/>
    <dgm:cxn modelId="{869D7322-ED43-4AA1-A113-9A750BF013D1}" type="presParOf" srcId="{0F6506E6-FDB2-457A-B40E-B282E1C488C4}" destId="{6EF8522B-8E46-49C4-9D09-B584A3E1B802}" srcOrd="1" destOrd="0" presId="urn:microsoft.com/office/officeart/2005/8/layout/hierarchy1"/>
  </dgm:cxnLst>
  <dgm:bg/>
  <dgm:whole/>
</dgm:dataModel>
</file>

<file path=ppt/diagrams/data4.xml><?xml version="1.0" encoding="utf-8"?>
<dgm:dataModel xmlns:dgm="http://schemas.openxmlformats.org/drawingml/2006/diagram" xmlns:a="http://schemas.openxmlformats.org/drawingml/2006/main">
  <dgm:ptLst>
    <dgm:pt modelId="{62E675C3-EC9A-4E35-A533-E8A512F8982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22A1A53-0523-47B1-9BAA-4219D9655C76}">
      <dgm:prSet phldrT="[Texto]"/>
      <dgm:spPr/>
      <dgm:t>
        <a:bodyPr/>
        <a:lstStyle/>
        <a:p>
          <a:r>
            <a:rPr lang="en-US" dirty="0" smtClean="0">
              <a:solidFill>
                <a:schemeClr val="tx1"/>
              </a:solidFill>
            </a:rPr>
            <a:t>Be familiar with developmental learning process</a:t>
          </a:r>
          <a:endParaRPr lang="en-US" dirty="0">
            <a:solidFill>
              <a:schemeClr val="tx1"/>
            </a:solidFill>
          </a:endParaRPr>
        </a:p>
      </dgm:t>
    </dgm:pt>
    <dgm:pt modelId="{58987427-5AC0-45BC-8861-F1A76126B0C5}" type="parTrans" cxnId="{B5CCFC42-5169-4DC3-8422-87B872EA6389}">
      <dgm:prSet/>
      <dgm:spPr/>
      <dgm:t>
        <a:bodyPr/>
        <a:lstStyle/>
        <a:p>
          <a:endParaRPr lang="en-US"/>
        </a:p>
      </dgm:t>
    </dgm:pt>
    <dgm:pt modelId="{C024F987-2FA4-4606-AF74-08D80B64C5F8}" type="sibTrans" cxnId="{B5CCFC42-5169-4DC3-8422-87B872EA6389}">
      <dgm:prSet/>
      <dgm:spPr/>
      <dgm:t>
        <a:bodyPr/>
        <a:lstStyle/>
        <a:p>
          <a:endParaRPr lang="en-US"/>
        </a:p>
      </dgm:t>
    </dgm:pt>
    <dgm:pt modelId="{CEDDE3B6-DD89-47F6-A001-EAA34FAA2A27}">
      <dgm:prSet phldrT="[Texto]"/>
      <dgm:spPr/>
      <dgm:t>
        <a:bodyPr/>
        <a:lstStyle/>
        <a:p>
          <a:r>
            <a:rPr lang="en-US" dirty="0" smtClean="0">
              <a:solidFill>
                <a:schemeClr val="tx1"/>
              </a:solidFill>
            </a:rPr>
            <a:t>Be flexible and willing to try out multiple assessment procedures</a:t>
          </a:r>
          <a:endParaRPr lang="en-US" dirty="0">
            <a:solidFill>
              <a:schemeClr val="tx1"/>
            </a:solidFill>
          </a:endParaRPr>
        </a:p>
      </dgm:t>
    </dgm:pt>
    <dgm:pt modelId="{810549E3-BCDE-48B5-B1E7-26B281AC8EE1}" type="parTrans" cxnId="{AEC76DBF-853E-42A8-AADE-D47984CC050B}">
      <dgm:prSet/>
      <dgm:spPr/>
      <dgm:t>
        <a:bodyPr/>
        <a:lstStyle/>
        <a:p>
          <a:endParaRPr lang="en-US"/>
        </a:p>
      </dgm:t>
    </dgm:pt>
    <dgm:pt modelId="{41FEF74F-6235-41E0-AA8B-DB6350C6B600}" type="sibTrans" cxnId="{AEC76DBF-853E-42A8-AADE-D47984CC050B}">
      <dgm:prSet/>
      <dgm:spPr/>
      <dgm:t>
        <a:bodyPr/>
        <a:lstStyle/>
        <a:p>
          <a:endParaRPr lang="en-US"/>
        </a:p>
      </dgm:t>
    </dgm:pt>
    <dgm:pt modelId="{88F68823-B493-4A02-B718-65842D37DF93}">
      <dgm:prSet phldrT="[Texto]"/>
      <dgm:spPr/>
      <dgm:t>
        <a:bodyPr/>
        <a:lstStyle/>
        <a:p>
          <a:r>
            <a:rPr lang="en-US" b="0" i="0" dirty="0" smtClean="0">
              <a:solidFill>
                <a:schemeClr val="tx1"/>
              </a:solidFill>
            </a:rPr>
            <a:t>Teachers can test students, analyze student work samples,  and observe their performing in reading tasks.</a:t>
          </a:r>
          <a:endParaRPr lang="en-US" dirty="0">
            <a:solidFill>
              <a:schemeClr val="tx1"/>
            </a:solidFill>
          </a:endParaRPr>
        </a:p>
      </dgm:t>
    </dgm:pt>
    <dgm:pt modelId="{4DF9B685-A7F9-4C55-9529-9F4528433275}" type="parTrans" cxnId="{FB2A0EB6-4AF1-46B1-BD2B-EF0A961C926F}">
      <dgm:prSet/>
      <dgm:spPr/>
      <dgm:t>
        <a:bodyPr/>
        <a:lstStyle/>
        <a:p>
          <a:endParaRPr lang="en-US"/>
        </a:p>
      </dgm:t>
    </dgm:pt>
    <dgm:pt modelId="{9A4BFD33-E636-43D5-8A45-E65455F8E523}" type="sibTrans" cxnId="{FB2A0EB6-4AF1-46B1-BD2B-EF0A961C926F}">
      <dgm:prSet/>
      <dgm:spPr/>
      <dgm:t>
        <a:bodyPr/>
        <a:lstStyle/>
        <a:p>
          <a:endParaRPr lang="en-US"/>
        </a:p>
      </dgm:t>
    </dgm:pt>
    <dgm:pt modelId="{0A6BCBC7-7FA6-41DC-AB46-C038E4B1DF79}">
      <dgm:prSet phldrT="[Texto]"/>
      <dgm:spPr/>
      <dgm:t>
        <a:bodyPr/>
        <a:lstStyle/>
        <a:p>
          <a:r>
            <a:rPr lang="en-US" b="0" i="0" dirty="0" smtClean="0">
              <a:solidFill>
                <a:schemeClr val="tx1"/>
              </a:solidFill>
            </a:rPr>
            <a:t>Some students may enter the classroom with special needs that require review of basic skills in reading.</a:t>
          </a:r>
          <a:endParaRPr lang="en-US" dirty="0">
            <a:solidFill>
              <a:schemeClr val="tx1"/>
            </a:solidFill>
          </a:endParaRPr>
        </a:p>
      </dgm:t>
    </dgm:pt>
    <dgm:pt modelId="{258C81A7-58C0-45E0-8900-C23D20215CAD}" type="parTrans" cxnId="{D9D0FDF8-E41F-44E7-9E72-2D13164BD300}">
      <dgm:prSet/>
      <dgm:spPr/>
      <dgm:t>
        <a:bodyPr/>
        <a:lstStyle/>
        <a:p>
          <a:endParaRPr lang="en-US"/>
        </a:p>
      </dgm:t>
    </dgm:pt>
    <dgm:pt modelId="{DF4DA078-8592-4B84-8CD4-1F643447620F}" type="sibTrans" cxnId="{D9D0FDF8-E41F-44E7-9E72-2D13164BD300}">
      <dgm:prSet/>
      <dgm:spPr/>
      <dgm:t>
        <a:bodyPr/>
        <a:lstStyle/>
        <a:p>
          <a:endParaRPr lang="en-US"/>
        </a:p>
      </dgm:t>
    </dgm:pt>
    <dgm:pt modelId="{5817A330-0F30-4F3F-B4BE-C4FAC5F47F03}">
      <dgm:prSet phldrT="[Texto]"/>
      <dgm:spPr/>
      <dgm:t>
        <a:bodyPr/>
        <a:lstStyle/>
        <a:p>
          <a:r>
            <a:rPr lang="en-US" b="0" i="0" dirty="0" smtClean="0">
              <a:solidFill>
                <a:schemeClr val="tx1"/>
              </a:solidFill>
            </a:rPr>
            <a:t>Choose the best method for measuring reading progress.</a:t>
          </a:r>
          <a:endParaRPr lang="en-US" dirty="0">
            <a:solidFill>
              <a:schemeClr val="tx1"/>
            </a:solidFill>
          </a:endParaRPr>
        </a:p>
      </dgm:t>
    </dgm:pt>
    <dgm:pt modelId="{76E0E3F7-8485-487F-BFF6-9D8469CD7625}" type="parTrans" cxnId="{E3B7BEAF-9741-43F3-946B-455079443190}">
      <dgm:prSet/>
      <dgm:spPr/>
      <dgm:t>
        <a:bodyPr/>
        <a:lstStyle/>
        <a:p>
          <a:endParaRPr lang="en-US"/>
        </a:p>
      </dgm:t>
    </dgm:pt>
    <dgm:pt modelId="{4CC288EA-A7A8-4DAE-813E-63FF703406BC}" type="sibTrans" cxnId="{E3B7BEAF-9741-43F3-946B-455079443190}">
      <dgm:prSet/>
      <dgm:spPr/>
      <dgm:t>
        <a:bodyPr/>
        <a:lstStyle/>
        <a:p>
          <a:endParaRPr lang="en-US"/>
        </a:p>
      </dgm:t>
    </dgm:pt>
    <dgm:pt modelId="{A8BC3146-AD39-45A1-BE8A-1915C1D43122}" type="pres">
      <dgm:prSet presAssocID="{62E675C3-EC9A-4E35-A533-E8A512F8982C}" presName="diagram" presStyleCnt="0">
        <dgm:presLayoutVars>
          <dgm:dir/>
          <dgm:resizeHandles val="exact"/>
        </dgm:presLayoutVars>
      </dgm:prSet>
      <dgm:spPr/>
      <dgm:t>
        <a:bodyPr/>
        <a:lstStyle/>
        <a:p>
          <a:endParaRPr lang="en-US"/>
        </a:p>
      </dgm:t>
    </dgm:pt>
    <dgm:pt modelId="{1BC52B51-5972-4E4F-892A-AB0C92BD5962}" type="pres">
      <dgm:prSet presAssocID="{422A1A53-0523-47B1-9BAA-4219D9655C76}" presName="node" presStyleLbl="node1" presStyleIdx="0" presStyleCnt="5">
        <dgm:presLayoutVars>
          <dgm:bulletEnabled val="1"/>
        </dgm:presLayoutVars>
      </dgm:prSet>
      <dgm:spPr/>
      <dgm:t>
        <a:bodyPr/>
        <a:lstStyle/>
        <a:p>
          <a:endParaRPr lang="en-US"/>
        </a:p>
      </dgm:t>
    </dgm:pt>
    <dgm:pt modelId="{2D1B4A8D-F802-4BDD-9A74-6D62A617CA6C}" type="pres">
      <dgm:prSet presAssocID="{C024F987-2FA4-4606-AF74-08D80B64C5F8}" presName="sibTrans" presStyleCnt="0"/>
      <dgm:spPr/>
    </dgm:pt>
    <dgm:pt modelId="{F3F930C7-9C01-4F83-93DE-51FAB010AE73}" type="pres">
      <dgm:prSet presAssocID="{CEDDE3B6-DD89-47F6-A001-EAA34FAA2A27}" presName="node" presStyleLbl="node1" presStyleIdx="1" presStyleCnt="5" custLinFactNeighborX="-1820" custLinFactNeighborY="4412">
        <dgm:presLayoutVars>
          <dgm:bulletEnabled val="1"/>
        </dgm:presLayoutVars>
      </dgm:prSet>
      <dgm:spPr/>
      <dgm:t>
        <a:bodyPr/>
        <a:lstStyle/>
        <a:p>
          <a:endParaRPr lang="en-US"/>
        </a:p>
      </dgm:t>
    </dgm:pt>
    <dgm:pt modelId="{91981AE0-4077-4F08-9AE7-5BBCDDEBA405}" type="pres">
      <dgm:prSet presAssocID="{41FEF74F-6235-41E0-AA8B-DB6350C6B600}" presName="sibTrans" presStyleCnt="0"/>
      <dgm:spPr/>
    </dgm:pt>
    <dgm:pt modelId="{06B6850E-2A9C-408C-8157-9DDB433D4658}" type="pres">
      <dgm:prSet presAssocID="{88F68823-B493-4A02-B718-65842D37DF93}" presName="node" presStyleLbl="node1" presStyleIdx="2" presStyleCnt="5">
        <dgm:presLayoutVars>
          <dgm:bulletEnabled val="1"/>
        </dgm:presLayoutVars>
      </dgm:prSet>
      <dgm:spPr/>
      <dgm:t>
        <a:bodyPr/>
        <a:lstStyle/>
        <a:p>
          <a:endParaRPr lang="en-US"/>
        </a:p>
      </dgm:t>
    </dgm:pt>
    <dgm:pt modelId="{693628F6-0F03-45BE-B3A2-CAA5352C76E7}" type="pres">
      <dgm:prSet presAssocID="{9A4BFD33-E636-43D5-8A45-E65455F8E523}" presName="sibTrans" presStyleCnt="0"/>
      <dgm:spPr/>
    </dgm:pt>
    <dgm:pt modelId="{4C297B17-7CFE-4814-94ED-7606A433675C}" type="pres">
      <dgm:prSet presAssocID="{0A6BCBC7-7FA6-41DC-AB46-C038E4B1DF79}" presName="node" presStyleLbl="node1" presStyleIdx="3" presStyleCnt="5">
        <dgm:presLayoutVars>
          <dgm:bulletEnabled val="1"/>
        </dgm:presLayoutVars>
      </dgm:prSet>
      <dgm:spPr/>
      <dgm:t>
        <a:bodyPr/>
        <a:lstStyle/>
        <a:p>
          <a:endParaRPr lang="en-US"/>
        </a:p>
      </dgm:t>
    </dgm:pt>
    <dgm:pt modelId="{391196C9-327F-46FC-93E6-6BF2F626591C}" type="pres">
      <dgm:prSet presAssocID="{DF4DA078-8592-4B84-8CD4-1F643447620F}" presName="sibTrans" presStyleCnt="0"/>
      <dgm:spPr/>
    </dgm:pt>
    <dgm:pt modelId="{1B22E28C-CDC9-48FB-81A8-2D289A3BF3F6}" type="pres">
      <dgm:prSet presAssocID="{5817A330-0F30-4F3F-B4BE-C4FAC5F47F03}" presName="node" presStyleLbl="node1" presStyleIdx="4" presStyleCnt="5" custLinFactNeighborX="-4051" custLinFactNeighborY="-1815">
        <dgm:presLayoutVars>
          <dgm:bulletEnabled val="1"/>
        </dgm:presLayoutVars>
      </dgm:prSet>
      <dgm:spPr/>
      <dgm:t>
        <a:bodyPr/>
        <a:lstStyle/>
        <a:p>
          <a:endParaRPr lang="en-US"/>
        </a:p>
      </dgm:t>
    </dgm:pt>
  </dgm:ptLst>
  <dgm:cxnLst>
    <dgm:cxn modelId="{B5CCFC42-5169-4DC3-8422-87B872EA6389}" srcId="{62E675C3-EC9A-4E35-A533-E8A512F8982C}" destId="{422A1A53-0523-47B1-9BAA-4219D9655C76}" srcOrd="0" destOrd="0" parTransId="{58987427-5AC0-45BC-8861-F1A76126B0C5}" sibTransId="{C024F987-2FA4-4606-AF74-08D80B64C5F8}"/>
    <dgm:cxn modelId="{97EFB0F3-05B4-4158-B51E-771682C195E7}" type="presOf" srcId="{CEDDE3B6-DD89-47F6-A001-EAA34FAA2A27}" destId="{F3F930C7-9C01-4F83-93DE-51FAB010AE73}" srcOrd="0" destOrd="0" presId="urn:microsoft.com/office/officeart/2005/8/layout/default"/>
    <dgm:cxn modelId="{9FFE31A0-3EDD-46A6-9D57-948A04B92DA2}" type="presOf" srcId="{0A6BCBC7-7FA6-41DC-AB46-C038E4B1DF79}" destId="{4C297B17-7CFE-4814-94ED-7606A433675C}" srcOrd="0" destOrd="0" presId="urn:microsoft.com/office/officeart/2005/8/layout/default"/>
    <dgm:cxn modelId="{2C568A03-A1CF-4AF3-B05E-6E7FDA37F9FE}" type="presOf" srcId="{88F68823-B493-4A02-B718-65842D37DF93}" destId="{06B6850E-2A9C-408C-8157-9DDB433D4658}" srcOrd="0" destOrd="0" presId="urn:microsoft.com/office/officeart/2005/8/layout/default"/>
    <dgm:cxn modelId="{E3B7BEAF-9741-43F3-946B-455079443190}" srcId="{62E675C3-EC9A-4E35-A533-E8A512F8982C}" destId="{5817A330-0F30-4F3F-B4BE-C4FAC5F47F03}" srcOrd="4" destOrd="0" parTransId="{76E0E3F7-8485-487F-BFF6-9D8469CD7625}" sibTransId="{4CC288EA-A7A8-4DAE-813E-63FF703406BC}"/>
    <dgm:cxn modelId="{AEC544EC-2A38-409B-8FA7-B083234D12A1}" type="presOf" srcId="{62E675C3-EC9A-4E35-A533-E8A512F8982C}" destId="{A8BC3146-AD39-45A1-BE8A-1915C1D43122}" srcOrd="0" destOrd="0" presId="urn:microsoft.com/office/officeart/2005/8/layout/default"/>
    <dgm:cxn modelId="{75EB24F4-334F-43DE-A167-D38865863342}" type="presOf" srcId="{422A1A53-0523-47B1-9BAA-4219D9655C76}" destId="{1BC52B51-5972-4E4F-892A-AB0C92BD5962}" srcOrd="0" destOrd="0" presId="urn:microsoft.com/office/officeart/2005/8/layout/default"/>
    <dgm:cxn modelId="{AEC76DBF-853E-42A8-AADE-D47984CC050B}" srcId="{62E675C3-EC9A-4E35-A533-E8A512F8982C}" destId="{CEDDE3B6-DD89-47F6-A001-EAA34FAA2A27}" srcOrd="1" destOrd="0" parTransId="{810549E3-BCDE-48B5-B1E7-26B281AC8EE1}" sibTransId="{41FEF74F-6235-41E0-AA8B-DB6350C6B600}"/>
    <dgm:cxn modelId="{FB2A0EB6-4AF1-46B1-BD2B-EF0A961C926F}" srcId="{62E675C3-EC9A-4E35-A533-E8A512F8982C}" destId="{88F68823-B493-4A02-B718-65842D37DF93}" srcOrd="2" destOrd="0" parTransId="{4DF9B685-A7F9-4C55-9529-9F4528433275}" sibTransId="{9A4BFD33-E636-43D5-8A45-E65455F8E523}"/>
    <dgm:cxn modelId="{5D681D77-01E5-443C-8313-9ADCFEE5920A}" type="presOf" srcId="{5817A330-0F30-4F3F-B4BE-C4FAC5F47F03}" destId="{1B22E28C-CDC9-48FB-81A8-2D289A3BF3F6}" srcOrd="0" destOrd="0" presId="urn:microsoft.com/office/officeart/2005/8/layout/default"/>
    <dgm:cxn modelId="{D9D0FDF8-E41F-44E7-9E72-2D13164BD300}" srcId="{62E675C3-EC9A-4E35-A533-E8A512F8982C}" destId="{0A6BCBC7-7FA6-41DC-AB46-C038E4B1DF79}" srcOrd="3" destOrd="0" parTransId="{258C81A7-58C0-45E0-8900-C23D20215CAD}" sibTransId="{DF4DA078-8592-4B84-8CD4-1F643447620F}"/>
    <dgm:cxn modelId="{060D16A5-EEE2-412C-8369-D1D96FE0B502}" type="presParOf" srcId="{A8BC3146-AD39-45A1-BE8A-1915C1D43122}" destId="{1BC52B51-5972-4E4F-892A-AB0C92BD5962}" srcOrd="0" destOrd="0" presId="urn:microsoft.com/office/officeart/2005/8/layout/default"/>
    <dgm:cxn modelId="{89036A93-43C6-44F0-BFE3-B71E240735D1}" type="presParOf" srcId="{A8BC3146-AD39-45A1-BE8A-1915C1D43122}" destId="{2D1B4A8D-F802-4BDD-9A74-6D62A617CA6C}" srcOrd="1" destOrd="0" presId="urn:microsoft.com/office/officeart/2005/8/layout/default"/>
    <dgm:cxn modelId="{473C2561-3D46-4672-943A-35B5728CC4EF}" type="presParOf" srcId="{A8BC3146-AD39-45A1-BE8A-1915C1D43122}" destId="{F3F930C7-9C01-4F83-93DE-51FAB010AE73}" srcOrd="2" destOrd="0" presId="urn:microsoft.com/office/officeart/2005/8/layout/default"/>
    <dgm:cxn modelId="{874638F3-895E-4DEE-918C-B61440ADC649}" type="presParOf" srcId="{A8BC3146-AD39-45A1-BE8A-1915C1D43122}" destId="{91981AE0-4077-4F08-9AE7-5BBCDDEBA405}" srcOrd="3" destOrd="0" presId="urn:microsoft.com/office/officeart/2005/8/layout/default"/>
    <dgm:cxn modelId="{102199C7-697D-45E2-88F4-544C09960962}" type="presParOf" srcId="{A8BC3146-AD39-45A1-BE8A-1915C1D43122}" destId="{06B6850E-2A9C-408C-8157-9DDB433D4658}" srcOrd="4" destOrd="0" presId="urn:microsoft.com/office/officeart/2005/8/layout/default"/>
    <dgm:cxn modelId="{F8E0DECC-0035-45E6-92D5-E0CCE91F11BA}" type="presParOf" srcId="{A8BC3146-AD39-45A1-BE8A-1915C1D43122}" destId="{693628F6-0F03-45BE-B3A2-CAA5352C76E7}" srcOrd="5" destOrd="0" presId="urn:microsoft.com/office/officeart/2005/8/layout/default"/>
    <dgm:cxn modelId="{ADCFD1DD-1752-42E7-BC5A-E73474D86D68}" type="presParOf" srcId="{A8BC3146-AD39-45A1-BE8A-1915C1D43122}" destId="{4C297B17-7CFE-4814-94ED-7606A433675C}" srcOrd="6" destOrd="0" presId="urn:microsoft.com/office/officeart/2005/8/layout/default"/>
    <dgm:cxn modelId="{04A03EEB-F6D7-4E6C-81E6-3B8F380BD811}" type="presParOf" srcId="{A8BC3146-AD39-45A1-BE8A-1915C1D43122}" destId="{391196C9-327F-46FC-93E6-6BF2F626591C}" srcOrd="7" destOrd="0" presId="urn:microsoft.com/office/officeart/2005/8/layout/default"/>
    <dgm:cxn modelId="{BF4DE0B6-46A0-4D69-806F-6577F49F2040}" type="presParOf" srcId="{A8BC3146-AD39-45A1-BE8A-1915C1D43122}" destId="{1B22E28C-CDC9-48FB-81A8-2D289A3BF3F6}" srcOrd="8" destOrd="0" presId="urn:microsoft.com/office/officeart/2005/8/layout/default"/>
  </dgm:cxnLst>
  <dgm:bg/>
  <dgm:whole/>
</dgm:dataModel>
</file>

<file path=ppt/diagrams/data5.xml><?xml version="1.0" encoding="utf-8"?>
<dgm:dataModel xmlns:dgm="http://schemas.openxmlformats.org/drawingml/2006/diagram" xmlns:a="http://schemas.openxmlformats.org/drawingml/2006/main">
  <dgm:ptLst>
    <dgm:pt modelId="{6A16CE49-B5B8-4CBA-ADFE-CCF250121C1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021D1A2F-AB33-4783-8FD3-1287D1A84A9D}">
      <dgm:prSet phldrT="[Texto]"/>
      <dgm:spPr/>
      <dgm:t>
        <a:bodyPr/>
        <a:lstStyle/>
        <a:p>
          <a:r>
            <a:rPr lang="en-US" dirty="0" smtClean="0">
              <a:solidFill>
                <a:schemeClr val="tx1"/>
              </a:solidFill>
            </a:rPr>
            <a:t>One purpose is to identify skills that need review. Assessment provides teachers with information on what skills students have and have not mastered. It is needed to help teachers know the skill levels of their students, since students have varying experiences and knowledge.</a:t>
          </a:r>
          <a:endParaRPr lang="en-US" dirty="0">
            <a:solidFill>
              <a:schemeClr val="tx1"/>
            </a:solidFill>
          </a:endParaRPr>
        </a:p>
      </dgm:t>
    </dgm:pt>
    <dgm:pt modelId="{E4343015-0171-4004-93B3-816DBEBEEF8A}" type="parTrans" cxnId="{47A840D5-A4E9-4F46-BA9E-74DFE33C11B0}">
      <dgm:prSet/>
      <dgm:spPr/>
      <dgm:t>
        <a:bodyPr/>
        <a:lstStyle/>
        <a:p>
          <a:endParaRPr lang="en-US"/>
        </a:p>
      </dgm:t>
    </dgm:pt>
    <dgm:pt modelId="{A1B34BCD-168E-4427-A065-EB67F084AAE2}" type="sibTrans" cxnId="{47A840D5-A4E9-4F46-BA9E-74DFE33C11B0}">
      <dgm:prSet/>
      <dgm:spPr/>
      <dgm:t>
        <a:bodyPr/>
        <a:lstStyle/>
        <a:p>
          <a:endParaRPr lang="en-US"/>
        </a:p>
      </dgm:t>
    </dgm:pt>
    <dgm:pt modelId="{07EDF44D-4E11-43F5-B84E-E2BD9799F8EB}">
      <dgm:prSet phldrT="[Texto]">
        <dgm:style>
          <a:lnRef idx="1">
            <a:schemeClr val="accent2"/>
          </a:lnRef>
          <a:fillRef idx="2">
            <a:schemeClr val="accent2"/>
          </a:fillRef>
          <a:effectRef idx="1">
            <a:schemeClr val="accent2"/>
          </a:effectRef>
          <a:fontRef idx="minor">
            <a:schemeClr val="dk1"/>
          </a:fontRef>
        </dgm:style>
      </dgm:prSet>
      <dgm:spPr/>
      <dgm:t>
        <a:bodyPr/>
        <a:lstStyle/>
        <a:p>
          <a:r>
            <a:rPr lang="en-US" dirty="0" smtClean="0"/>
            <a:t>A second purpose is to monitor student progress. A teacher can learn which students need review before covering additional content and which students are ready to move forward.</a:t>
          </a:r>
          <a:endParaRPr lang="en-US" dirty="0"/>
        </a:p>
      </dgm:t>
    </dgm:pt>
    <dgm:pt modelId="{EB262BFC-B91D-4495-BDB4-4C9C36538758}" type="parTrans" cxnId="{54BDC0A0-90D5-44B2-914F-042173EE8CEC}">
      <dgm:prSet/>
      <dgm:spPr/>
      <dgm:t>
        <a:bodyPr/>
        <a:lstStyle/>
        <a:p>
          <a:endParaRPr lang="en-US"/>
        </a:p>
      </dgm:t>
    </dgm:pt>
    <dgm:pt modelId="{409D969F-ABC5-4BA6-9FB6-E3B21776DC4A}" type="sibTrans" cxnId="{54BDC0A0-90D5-44B2-914F-042173EE8CEC}">
      <dgm:prSet/>
      <dgm:spPr/>
      <dgm:t>
        <a:bodyPr/>
        <a:lstStyle/>
        <a:p>
          <a:endParaRPr lang="en-US"/>
        </a:p>
      </dgm:t>
    </dgm:pt>
    <dgm:pt modelId="{95D08206-7040-47E7-B312-F69E1231D159}">
      <dgm:prSet phldrT="[Texto]"/>
      <dgm:spPr/>
      <dgm:t>
        <a:bodyPr/>
        <a:lstStyle/>
        <a:p>
          <a:r>
            <a:rPr lang="en-US" dirty="0" smtClean="0">
              <a:solidFill>
                <a:schemeClr val="tx1"/>
              </a:solidFill>
            </a:rPr>
            <a:t>A third purpose is to guide teacher instruction. Through consistent assessment, a teacher can make informed decisions about what instruction is appropriate for each student.</a:t>
          </a:r>
          <a:endParaRPr lang="en-US" dirty="0">
            <a:solidFill>
              <a:schemeClr val="tx1"/>
            </a:solidFill>
          </a:endParaRPr>
        </a:p>
      </dgm:t>
    </dgm:pt>
    <dgm:pt modelId="{CBCE8132-2E54-44F3-92B1-2AA2913E0853}" type="parTrans" cxnId="{943D1541-2CD2-4CA5-A79B-E38112361D73}">
      <dgm:prSet/>
      <dgm:spPr/>
      <dgm:t>
        <a:bodyPr/>
        <a:lstStyle/>
        <a:p>
          <a:endParaRPr lang="en-US"/>
        </a:p>
      </dgm:t>
    </dgm:pt>
    <dgm:pt modelId="{DD1306D0-685E-48A2-BC3E-D478AED2A1C0}" type="sibTrans" cxnId="{943D1541-2CD2-4CA5-A79B-E38112361D73}">
      <dgm:prSet/>
      <dgm:spPr/>
      <dgm:t>
        <a:bodyPr/>
        <a:lstStyle/>
        <a:p>
          <a:endParaRPr lang="en-US"/>
        </a:p>
      </dgm:t>
    </dgm:pt>
    <dgm:pt modelId="{1163AD5A-1677-4BB0-824B-1BF7E5B97CD9}">
      <dgm:prSet phldrT="[Texto]">
        <dgm:style>
          <a:lnRef idx="1">
            <a:schemeClr val="accent5"/>
          </a:lnRef>
          <a:fillRef idx="2">
            <a:schemeClr val="accent5"/>
          </a:fillRef>
          <a:effectRef idx="1">
            <a:schemeClr val="accent5"/>
          </a:effectRef>
          <a:fontRef idx="minor">
            <a:schemeClr val="dk1"/>
          </a:fontRef>
        </dgm:style>
      </dgm:prSet>
      <dgm:spPr/>
      <dgm:t>
        <a:bodyPr/>
        <a:lstStyle/>
        <a:p>
          <a:r>
            <a:rPr lang="en-US" dirty="0" smtClean="0">
              <a:solidFill>
                <a:schemeClr val="tx1"/>
              </a:solidFill>
            </a:rPr>
            <a:t>A fourth purpose is to demonstrate the effectiveness of instruction. The information gained from assessment allows teachers to know if all students are mastering the content covered</a:t>
          </a:r>
          <a:endParaRPr lang="en-US" dirty="0">
            <a:solidFill>
              <a:schemeClr val="tx1"/>
            </a:solidFill>
          </a:endParaRPr>
        </a:p>
      </dgm:t>
    </dgm:pt>
    <dgm:pt modelId="{57FDBE78-F87F-44FB-A89C-70174FA89C35}" type="parTrans" cxnId="{9935B566-C8C4-4013-A865-E569093EE5DF}">
      <dgm:prSet/>
      <dgm:spPr/>
      <dgm:t>
        <a:bodyPr/>
        <a:lstStyle/>
        <a:p>
          <a:endParaRPr lang="en-US"/>
        </a:p>
      </dgm:t>
    </dgm:pt>
    <dgm:pt modelId="{96269B51-D233-4535-8908-92CDBA37E243}" type="sibTrans" cxnId="{9935B566-C8C4-4013-A865-E569093EE5DF}">
      <dgm:prSet/>
      <dgm:spPr/>
      <dgm:t>
        <a:bodyPr/>
        <a:lstStyle/>
        <a:p>
          <a:endParaRPr lang="en-US"/>
        </a:p>
      </dgm:t>
    </dgm:pt>
    <dgm:pt modelId="{75601FA4-4F58-4634-9616-9078ECD404CF}" type="pres">
      <dgm:prSet presAssocID="{6A16CE49-B5B8-4CBA-ADFE-CCF250121C12}" presName="linear" presStyleCnt="0">
        <dgm:presLayoutVars>
          <dgm:animLvl val="lvl"/>
          <dgm:resizeHandles val="exact"/>
        </dgm:presLayoutVars>
      </dgm:prSet>
      <dgm:spPr/>
      <dgm:t>
        <a:bodyPr/>
        <a:lstStyle/>
        <a:p>
          <a:endParaRPr lang="en-US"/>
        </a:p>
      </dgm:t>
    </dgm:pt>
    <dgm:pt modelId="{E7677579-535A-46A2-BEED-A0BBF8646468}" type="pres">
      <dgm:prSet presAssocID="{021D1A2F-AB33-4783-8FD3-1287D1A84A9D}" presName="parentText" presStyleLbl="node1" presStyleIdx="0" presStyleCnt="2">
        <dgm:presLayoutVars>
          <dgm:chMax val="0"/>
          <dgm:bulletEnabled val="1"/>
        </dgm:presLayoutVars>
      </dgm:prSet>
      <dgm:spPr/>
      <dgm:t>
        <a:bodyPr/>
        <a:lstStyle/>
        <a:p>
          <a:endParaRPr lang="en-US"/>
        </a:p>
      </dgm:t>
    </dgm:pt>
    <dgm:pt modelId="{1AE6F0A2-3FB4-4C66-B1ED-AE9DCA3FBBD3}" type="pres">
      <dgm:prSet presAssocID="{021D1A2F-AB33-4783-8FD3-1287D1A84A9D}" presName="childText" presStyleLbl="revTx" presStyleIdx="0" presStyleCnt="2">
        <dgm:presLayoutVars>
          <dgm:bulletEnabled val="1"/>
        </dgm:presLayoutVars>
      </dgm:prSet>
      <dgm:spPr/>
      <dgm:t>
        <a:bodyPr/>
        <a:lstStyle/>
        <a:p>
          <a:endParaRPr lang="en-US"/>
        </a:p>
      </dgm:t>
    </dgm:pt>
    <dgm:pt modelId="{B61B0F8B-B8B9-40E9-AC6E-E3A2F27E99B1}" type="pres">
      <dgm:prSet presAssocID="{95D08206-7040-47E7-B312-F69E1231D159}" presName="parentText" presStyleLbl="node1" presStyleIdx="1" presStyleCnt="2" custLinFactNeighborY="5449">
        <dgm:presLayoutVars>
          <dgm:chMax val="0"/>
          <dgm:bulletEnabled val="1"/>
        </dgm:presLayoutVars>
      </dgm:prSet>
      <dgm:spPr/>
      <dgm:t>
        <a:bodyPr/>
        <a:lstStyle/>
        <a:p>
          <a:endParaRPr lang="en-US"/>
        </a:p>
      </dgm:t>
    </dgm:pt>
    <dgm:pt modelId="{7E4C4BE9-841A-4DF3-B11C-CB9AE9892023}" type="pres">
      <dgm:prSet presAssocID="{95D08206-7040-47E7-B312-F69E1231D159}" presName="childText" presStyleLbl="revTx" presStyleIdx="1" presStyleCnt="2">
        <dgm:presLayoutVars>
          <dgm:bulletEnabled val="1"/>
        </dgm:presLayoutVars>
      </dgm:prSet>
      <dgm:spPr/>
      <dgm:t>
        <a:bodyPr/>
        <a:lstStyle/>
        <a:p>
          <a:endParaRPr lang="en-US"/>
        </a:p>
      </dgm:t>
    </dgm:pt>
  </dgm:ptLst>
  <dgm:cxnLst>
    <dgm:cxn modelId="{943D1541-2CD2-4CA5-A79B-E38112361D73}" srcId="{6A16CE49-B5B8-4CBA-ADFE-CCF250121C12}" destId="{95D08206-7040-47E7-B312-F69E1231D159}" srcOrd="1" destOrd="0" parTransId="{CBCE8132-2E54-44F3-92B1-2AA2913E0853}" sibTransId="{DD1306D0-685E-48A2-BC3E-D478AED2A1C0}"/>
    <dgm:cxn modelId="{03323368-D38A-4731-A996-338BE9445F2B}" type="presOf" srcId="{6A16CE49-B5B8-4CBA-ADFE-CCF250121C12}" destId="{75601FA4-4F58-4634-9616-9078ECD404CF}" srcOrd="0" destOrd="0" presId="urn:microsoft.com/office/officeart/2005/8/layout/vList2"/>
    <dgm:cxn modelId="{9935B566-C8C4-4013-A865-E569093EE5DF}" srcId="{95D08206-7040-47E7-B312-F69E1231D159}" destId="{1163AD5A-1677-4BB0-824B-1BF7E5B97CD9}" srcOrd="0" destOrd="0" parTransId="{57FDBE78-F87F-44FB-A89C-70174FA89C35}" sibTransId="{96269B51-D233-4535-8908-92CDBA37E243}"/>
    <dgm:cxn modelId="{19C3200E-D8FA-4775-A29A-FDAA5E913579}" type="presOf" srcId="{07EDF44D-4E11-43F5-B84E-E2BD9799F8EB}" destId="{1AE6F0A2-3FB4-4C66-B1ED-AE9DCA3FBBD3}" srcOrd="0" destOrd="0" presId="urn:microsoft.com/office/officeart/2005/8/layout/vList2"/>
    <dgm:cxn modelId="{54BDC0A0-90D5-44B2-914F-042173EE8CEC}" srcId="{021D1A2F-AB33-4783-8FD3-1287D1A84A9D}" destId="{07EDF44D-4E11-43F5-B84E-E2BD9799F8EB}" srcOrd="0" destOrd="0" parTransId="{EB262BFC-B91D-4495-BDB4-4C9C36538758}" sibTransId="{409D969F-ABC5-4BA6-9FB6-E3B21776DC4A}"/>
    <dgm:cxn modelId="{8CDE2ED9-1401-4CD5-AE0E-D3D6126F3ED7}" type="presOf" srcId="{95D08206-7040-47E7-B312-F69E1231D159}" destId="{B61B0F8B-B8B9-40E9-AC6E-E3A2F27E99B1}" srcOrd="0" destOrd="0" presId="urn:microsoft.com/office/officeart/2005/8/layout/vList2"/>
    <dgm:cxn modelId="{47A840D5-A4E9-4F46-BA9E-74DFE33C11B0}" srcId="{6A16CE49-B5B8-4CBA-ADFE-CCF250121C12}" destId="{021D1A2F-AB33-4783-8FD3-1287D1A84A9D}" srcOrd="0" destOrd="0" parTransId="{E4343015-0171-4004-93B3-816DBEBEEF8A}" sibTransId="{A1B34BCD-168E-4427-A065-EB67F084AAE2}"/>
    <dgm:cxn modelId="{2F7B3A42-FF4B-4937-A519-838D07C704D9}" type="presOf" srcId="{021D1A2F-AB33-4783-8FD3-1287D1A84A9D}" destId="{E7677579-535A-46A2-BEED-A0BBF8646468}" srcOrd="0" destOrd="0" presId="urn:microsoft.com/office/officeart/2005/8/layout/vList2"/>
    <dgm:cxn modelId="{0E2F4600-D847-460F-A7DD-293826AEA373}" type="presOf" srcId="{1163AD5A-1677-4BB0-824B-1BF7E5B97CD9}" destId="{7E4C4BE9-841A-4DF3-B11C-CB9AE9892023}" srcOrd="0" destOrd="0" presId="urn:microsoft.com/office/officeart/2005/8/layout/vList2"/>
    <dgm:cxn modelId="{87AFA06F-9821-42F6-A38A-2C5386475C1E}" type="presParOf" srcId="{75601FA4-4F58-4634-9616-9078ECD404CF}" destId="{E7677579-535A-46A2-BEED-A0BBF8646468}" srcOrd="0" destOrd="0" presId="urn:microsoft.com/office/officeart/2005/8/layout/vList2"/>
    <dgm:cxn modelId="{0B7A1FF0-826D-4337-9674-6AA00CF713DE}" type="presParOf" srcId="{75601FA4-4F58-4634-9616-9078ECD404CF}" destId="{1AE6F0A2-3FB4-4C66-B1ED-AE9DCA3FBBD3}" srcOrd="1" destOrd="0" presId="urn:microsoft.com/office/officeart/2005/8/layout/vList2"/>
    <dgm:cxn modelId="{37FD73F0-1D11-4116-8902-3EB398EA916B}" type="presParOf" srcId="{75601FA4-4F58-4634-9616-9078ECD404CF}" destId="{B61B0F8B-B8B9-40E9-AC6E-E3A2F27E99B1}" srcOrd="2" destOrd="0" presId="urn:microsoft.com/office/officeart/2005/8/layout/vList2"/>
    <dgm:cxn modelId="{EDD9B7D0-04B3-4D11-925D-E0E53CB28324}" type="presParOf" srcId="{75601FA4-4F58-4634-9616-9078ECD404CF}" destId="{7E4C4BE9-841A-4DF3-B11C-CB9AE9892023}" srcOrd="3"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AB16183E-1840-4AAC-BCD2-A9080DD4E9F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B9CFA3FA-3230-4796-9417-325F53622AD0}">
      <dgm:prSet phldrT="[Texto]" custT="1"/>
      <dgm:spPr/>
      <dgm:t>
        <a:bodyPr/>
        <a:lstStyle/>
        <a:p>
          <a:r>
            <a:rPr lang="en-US" sz="2000" b="1" dirty="0" smtClean="0">
              <a:solidFill>
                <a:schemeClr val="tx1"/>
              </a:solidFill>
            </a:rPr>
            <a:t>Mind Maps (Main idea and details)</a:t>
          </a:r>
          <a:endParaRPr lang="en-US" sz="2000" b="1" dirty="0">
            <a:solidFill>
              <a:schemeClr val="tx1"/>
            </a:solidFill>
          </a:endParaRPr>
        </a:p>
      </dgm:t>
    </dgm:pt>
    <dgm:pt modelId="{BC7C06D1-74C5-4B1A-B278-32A716C02351}" type="parTrans" cxnId="{CE99221E-B103-4ACD-B434-F96EBD9675F5}">
      <dgm:prSet/>
      <dgm:spPr/>
      <dgm:t>
        <a:bodyPr/>
        <a:lstStyle/>
        <a:p>
          <a:endParaRPr lang="en-US"/>
        </a:p>
      </dgm:t>
    </dgm:pt>
    <dgm:pt modelId="{B6946977-F5FA-4841-B27D-5CAE9FE980B4}" type="sibTrans" cxnId="{CE99221E-B103-4ACD-B434-F96EBD9675F5}">
      <dgm:prSet/>
      <dgm:spPr/>
      <dgm:t>
        <a:bodyPr/>
        <a:lstStyle/>
        <a:p>
          <a:endParaRPr lang="en-US"/>
        </a:p>
      </dgm:t>
    </dgm:pt>
    <dgm:pt modelId="{3978EF04-B2FA-4A71-B0BD-120C45C97F24}">
      <dgm:prSet phldrT="[Texto]" custT="1"/>
      <dgm:spPr/>
      <dgm:t>
        <a:bodyPr/>
        <a:lstStyle/>
        <a:p>
          <a:r>
            <a:rPr lang="en-US" sz="2000" b="1" dirty="0" smtClean="0">
              <a:solidFill>
                <a:schemeClr val="tx1"/>
              </a:solidFill>
            </a:rPr>
            <a:t>Venn Diagram</a:t>
          </a:r>
          <a:endParaRPr lang="en-US" sz="2000" b="1" dirty="0">
            <a:solidFill>
              <a:schemeClr val="tx1"/>
            </a:solidFill>
          </a:endParaRPr>
        </a:p>
      </dgm:t>
    </dgm:pt>
    <dgm:pt modelId="{BFE1CF6B-FD1C-4216-8E3B-EFA050F2A56E}" type="parTrans" cxnId="{AEB23557-3E43-49BE-B3CE-01C41ABC5E52}">
      <dgm:prSet/>
      <dgm:spPr/>
      <dgm:t>
        <a:bodyPr/>
        <a:lstStyle/>
        <a:p>
          <a:endParaRPr lang="en-US"/>
        </a:p>
      </dgm:t>
    </dgm:pt>
    <dgm:pt modelId="{7E302086-4660-419B-8D5C-2247D7722E18}" type="sibTrans" cxnId="{AEB23557-3E43-49BE-B3CE-01C41ABC5E52}">
      <dgm:prSet/>
      <dgm:spPr/>
      <dgm:t>
        <a:bodyPr/>
        <a:lstStyle/>
        <a:p>
          <a:endParaRPr lang="en-US"/>
        </a:p>
      </dgm:t>
    </dgm:pt>
    <dgm:pt modelId="{8B6E4741-A708-4648-9FB2-F57493723830}">
      <dgm:prSet phldrT="[Texto]" custT="1"/>
      <dgm:spPr/>
      <dgm:t>
        <a:bodyPr/>
        <a:lstStyle/>
        <a:p>
          <a:r>
            <a:rPr lang="en-US" sz="2000" b="1" dirty="0" smtClean="0">
              <a:solidFill>
                <a:schemeClr val="tx1"/>
              </a:solidFill>
            </a:rPr>
            <a:t>Cause and Effect Charts</a:t>
          </a:r>
          <a:endParaRPr lang="en-US" sz="2000" b="1" dirty="0">
            <a:solidFill>
              <a:schemeClr val="tx1"/>
            </a:solidFill>
          </a:endParaRPr>
        </a:p>
      </dgm:t>
    </dgm:pt>
    <dgm:pt modelId="{F527E13B-95DA-44A5-8DB8-AA6E0919D248}" type="parTrans" cxnId="{E1146F69-7974-4E85-ACB0-A6B5D45C89F2}">
      <dgm:prSet/>
      <dgm:spPr/>
      <dgm:t>
        <a:bodyPr/>
        <a:lstStyle/>
        <a:p>
          <a:endParaRPr lang="en-US"/>
        </a:p>
      </dgm:t>
    </dgm:pt>
    <dgm:pt modelId="{5EEE5828-8F8F-42D3-846C-7650E1B63B3B}" type="sibTrans" cxnId="{E1146F69-7974-4E85-ACB0-A6B5D45C89F2}">
      <dgm:prSet/>
      <dgm:spPr/>
      <dgm:t>
        <a:bodyPr/>
        <a:lstStyle/>
        <a:p>
          <a:endParaRPr lang="en-US"/>
        </a:p>
      </dgm:t>
    </dgm:pt>
    <dgm:pt modelId="{D482F771-D37F-4330-8215-5689A3BB7DB5}">
      <dgm:prSet phldrT="[Texto]" custT="1"/>
      <dgm:spPr/>
      <dgm:t>
        <a:bodyPr/>
        <a:lstStyle/>
        <a:p>
          <a:r>
            <a:rPr lang="en-US" sz="2000" b="1" dirty="0" smtClean="0">
              <a:solidFill>
                <a:schemeClr val="tx1"/>
              </a:solidFill>
            </a:rPr>
            <a:t>Differences and Similarities</a:t>
          </a:r>
          <a:endParaRPr lang="en-US" sz="2000" b="1" dirty="0">
            <a:solidFill>
              <a:schemeClr val="tx1"/>
            </a:solidFill>
          </a:endParaRPr>
        </a:p>
      </dgm:t>
    </dgm:pt>
    <dgm:pt modelId="{EC2BBEF6-F0DE-420F-9C57-36C8EDDCB21B}" type="parTrans" cxnId="{031BFA9B-28DF-49E3-8663-AB3EA3DB4DFE}">
      <dgm:prSet/>
      <dgm:spPr/>
      <dgm:t>
        <a:bodyPr/>
        <a:lstStyle/>
        <a:p>
          <a:endParaRPr lang="en-US"/>
        </a:p>
      </dgm:t>
    </dgm:pt>
    <dgm:pt modelId="{A8408E75-BDB2-45FB-80D1-8CE46F3A8C56}" type="sibTrans" cxnId="{031BFA9B-28DF-49E3-8663-AB3EA3DB4DFE}">
      <dgm:prSet/>
      <dgm:spPr/>
      <dgm:t>
        <a:bodyPr/>
        <a:lstStyle/>
        <a:p>
          <a:endParaRPr lang="en-US"/>
        </a:p>
      </dgm:t>
    </dgm:pt>
    <dgm:pt modelId="{D1A58AFC-277E-43FA-9736-3B0776A7111B}">
      <dgm:prSet phldrT="[Texto]" custT="1"/>
      <dgm:spPr/>
      <dgm:t>
        <a:bodyPr/>
        <a:lstStyle/>
        <a:p>
          <a:r>
            <a:rPr lang="en-US" sz="2000" b="1" dirty="0" smtClean="0">
              <a:solidFill>
                <a:schemeClr val="tx1"/>
              </a:solidFill>
            </a:rPr>
            <a:t>Concepts Maps</a:t>
          </a:r>
          <a:endParaRPr lang="en-US" sz="2000" b="1" dirty="0">
            <a:solidFill>
              <a:schemeClr val="tx1"/>
            </a:solidFill>
          </a:endParaRPr>
        </a:p>
      </dgm:t>
    </dgm:pt>
    <dgm:pt modelId="{1A3983AB-0732-4F44-8DE6-F956ED46AFC9}" type="parTrans" cxnId="{7FEEDBCD-482A-4772-ACEB-C24AB2034647}">
      <dgm:prSet/>
      <dgm:spPr/>
      <dgm:t>
        <a:bodyPr/>
        <a:lstStyle/>
        <a:p>
          <a:endParaRPr lang="en-US"/>
        </a:p>
      </dgm:t>
    </dgm:pt>
    <dgm:pt modelId="{756A18BC-EC5D-47E3-A437-FA0A549C6F8A}" type="sibTrans" cxnId="{7FEEDBCD-482A-4772-ACEB-C24AB2034647}">
      <dgm:prSet/>
      <dgm:spPr/>
      <dgm:t>
        <a:bodyPr/>
        <a:lstStyle/>
        <a:p>
          <a:endParaRPr lang="en-US"/>
        </a:p>
      </dgm:t>
    </dgm:pt>
    <dgm:pt modelId="{8614BFD8-46C2-49A3-8A81-F663F21BF06F}">
      <dgm:prSet custT="1"/>
      <dgm:spPr/>
      <dgm:t>
        <a:bodyPr/>
        <a:lstStyle/>
        <a:p>
          <a:r>
            <a:rPr lang="en-US" sz="2000" b="1" dirty="0" smtClean="0">
              <a:solidFill>
                <a:schemeClr val="tx1"/>
              </a:solidFill>
            </a:rPr>
            <a:t>Retell a story </a:t>
          </a:r>
          <a:endParaRPr lang="en-US" sz="2000" b="1" dirty="0">
            <a:solidFill>
              <a:schemeClr val="tx1"/>
            </a:solidFill>
          </a:endParaRPr>
        </a:p>
      </dgm:t>
    </dgm:pt>
    <dgm:pt modelId="{6EF98BC0-9D12-4C71-A293-CC5423B62CF6}" type="parTrans" cxnId="{26B58CF6-D947-4E64-BF1D-52D1D92F969B}">
      <dgm:prSet/>
      <dgm:spPr/>
      <dgm:t>
        <a:bodyPr/>
        <a:lstStyle/>
        <a:p>
          <a:endParaRPr lang="en-US"/>
        </a:p>
      </dgm:t>
    </dgm:pt>
    <dgm:pt modelId="{19E1D451-9D33-40A2-A60A-1C2DB1CFEE04}" type="sibTrans" cxnId="{26B58CF6-D947-4E64-BF1D-52D1D92F969B}">
      <dgm:prSet/>
      <dgm:spPr/>
      <dgm:t>
        <a:bodyPr/>
        <a:lstStyle/>
        <a:p>
          <a:endParaRPr lang="en-US"/>
        </a:p>
      </dgm:t>
    </dgm:pt>
    <dgm:pt modelId="{5168A636-A664-4772-82A2-D91758F9A8CE}">
      <dgm:prSet custT="1"/>
      <dgm:spPr/>
      <dgm:t>
        <a:bodyPr/>
        <a:lstStyle/>
        <a:p>
          <a:endParaRPr lang="en-US" sz="2000" b="1" dirty="0" smtClean="0">
            <a:solidFill>
              <a:schemeClr val="tx1"/>
            </a:solidFill>
          </a:endParaRPr>
        </a:p>
        <a:p>
          <a:r>
            <a:rPr lang="en-US" sz="2000" b="1" dirty="0" smtClean="0">
              <a:solidFill>
                <a:schemeClr val="tx1"/>
              </a:solidFill>
            </a:rPr>
            <a:t>On line web sites for Assessing </a:t>
          </a:r>
        </a:p>
        <a:p>
          <a:endParaRPr lang="en-US" sz="2000" b="1" dirty="0">
            <a:solidFill>
              <a:schemeClr val="tx1"/>
            </a:solidFill>
          </a:endParaRPr>
        </a:p>
      </dgm:t>
    </dgm:pt>
    <dgm:pt modelId="{EC649F4D-1FE3-4419-813C-86A43F28FF16}" type="sibTrans" cxnId="{9FB9560B-938A-4173-BB97-054035F9B115}">
      <dgm:prSet/>
      <dgm:spPr/>
      <dgm:t>
        <a:bodyPr/>
        <a:lstStyle/>
        <a:p>
          <a:endParaRPr lang="en-US"/>
        </a:p>
      </dgm:t>
    </dgm:pt>
    <dgm:pt modelId="{682BC0CB-9FD5-4833-AB54-54471A4BEEC4}" type="parTrans" cxnId="{9FB9560B-938A-4173-BB97-054035F9B115}">
      <dgm:prSet/>
      <dgm:spPr/>
      <dgm:t>
        <a:bodyPr/>
        <a:lstStyle/>
        <a:p>
          <a:endParaRPr lang="en-US"/>
        </a:p>
      </dgm:t>
    </dgm:pt>
    <dgm:pt modelId="{A63A03AF-A334-4916-8CCB-1F4FD9250CB6}">
      <dgm:prSet phldrT="[Texto]"/>
      <dgm:spPr/>
      <dgm:t>
        <a:bodyPr/>
        <a:lstStyle/>
        <a:p>
          <a:r>
            <a:rPr lang="en-US" b="1" dirty="0" smtClean="0">
              <a:solidFill>
                <a:schemeClr val="tx1"/>
              </a:solidFill>
            </a:rPr>
            <a:t>Time Lines-Sequence of events</a:t>
          </a:r>
          <a:endParaRPr lang="en-US" b="1" dirty="0">
            <a:solidFill>
              <a:schemeClr val="tx1"/>
            </a:solidFill>
          </a:endParaRPr>
        </a:p>
      </dgm:t>
    </dgm:pt>
    <dgm:pt modelId="{99AB6F32-14AD-4D9F-A63D-6CD8A7252DE0}" type="parTrans" cxnId="{5B51B534-5944-4E7D-A9D5-765F847164B1}">
      <dgm:prSet/>
      <dgm:spPr/>
      <dgm:t>
        <a:bodyPr/>
        <a:lstStyle/>
        <a:p>
          <a:endParaRPr lang="en-US"/>
        </a:p>
      </dgm:t>
    </dgm:pt>
    <dgm:pt modelId="{6B849AB1-3323-4C47-B4E0-5029A49CF66B}" type="sibTrans" cxnId="{5B51B534-5944-4E7D-A9D5-765F847164B1}">
      <dgm:prSet/>
      <dgm:spPr/>
      <dgm:t>
        <a:bodyPr/>
        <a:lstStyle/>
        <a:p>
          <a:endParaRPr lang="en-US"/>
        </a:p>
      </dgm:t>
    </dgm:pt>
    <dgm:pt modelId="{2EAF8F51-66E6-4A6F-9E49-43A184DA7ABF}">
      <dgm:prSet phldrT="[Texto]"/>
      <dgm:spPr/>
      <dgm:t>
        <a:bodyPr/>
        <a:lstStyle/>
        <a:p>
          <a:r>
            <a:rPr lang="en-US" b="1" dirty="0" smtClean="0">
              <a:solidFill>
                <a:schemeClr val="tx1"/>
              </a:solidFill>
            </a:rPr>
            <a:t>Summary</a:t>
          </a:r>
          <a:endParaRPr lang="en-US" b="1" dirty="0">
            <a:solidFill>
              <a:schemeClr val="tx1"/>
            </a:solidFill>
          </a:endParaRPr>
        </a:p>
      </dgm:t>
    </dgm:pt>
    <dgm:pt modelId="{5BC068B6-8179-4B30-98A3-98AF07F2593B}" type="parTrans" cxnId="{A8D1E351-CF81-48FE-BF64-171D1414CD39}">
      <dgm:prSet/>
      <dgm:spPr/>
      <dgm:t>
        <a:bodyPr/>
        <a:lstStyle/>
        <a:p>
          <a:endParaRPr lang="en-US"/>
        </a:p>
      </dgm:t>
    </dgm:pt>
    <dgm:pt modelId="{2E8E911D-96D5-4F25-A22B-E422E2FFC8E8}" type="sibTrans" cxnId="{A8D1E351-CF81-48FE-BF64-171D1414CD39}">
      <dgm:prSet/>
      <dgm:spPr/>
      <dgm:t>
        <a:bodyPr/>
        <a:lstStyle/>
        <a:p>
          <a:endParaRPr lang="en-US"/>
        </a:p>
      </dgm:t>
    </dgm:pt>
    <dgm:pt modelId="{DF9922AB-3563-48BD-BDB6-21A14EEE5119}" type="pres">
      <dgm:prSet presAssocID="{AB16183E-1840-4AAC-BCD2-A9080DD4E9F2}" presName="diagram" presStyleCnt="0">
        <dgm:presLayoutVars>
          <dgm:dir/>
          <dgm:resizeHandles val="exact"/>
        </dgm:presLayoutVars>
      </dgm:prSet>
      <dgm:spPr/>
      <dgm:t>
        <a:bodyPr/>
        <a:lstStyle/>
        <a:p>
          <a:endParaRPr lang="en-US"/>
        </a:p>
      </dgm:t>
    </dgm:pt>
    <dgm:pt modelId="{3EAB9D9F-B617-405E-9681-F27B7DEBC170}" type="pres">
      <dgm:prSet presAssocID="{B9CFA3FA-3230-4796-9417-325F53622AD0}" presName="node" presStyleLbl="node1" presStyleIdx="0" presStyleCnt="9" custLinFactX="9520" custLinFactNeighborX="100000" custLinFactNeighborY="11872">
        <dgm:presLayoutVars>
          <dgm:bulletEnabled val="1"/>
        </dgm:presLayoutVars>
      </dgm:prSet>
      <dgm:spPr/>
      <dgm:t>
        <a:bodyPr/>
        <a:lstStyle/>
        <a:p>
          <a:endParaRPr lang="en-US"/>
        </a:p>
      </dgm:t>
    </dgm:pt>
    <dgm:pt modelId="{3B4FCFFC-3711-4E13-9555-3A353434FFF6}" type="pres">
      <dgm:prSet presAssocID="{B6946977-F5FA-4841-B27D-5CAE9FE980B4}" presName="sibTrans" presStyleCnt="0"/>
      <dgm:spPr/>
    </dgm:pt>
    <dgm:pt modelId="{6BB3B577-4B0F-4A48-BEBD-0A855E755E9F}" type="pres">
      <dgm:prSet presAssocID="{5168A636-A664-4772-82A2-D91758F9A8CE}" presName="node" presStyleLbl="node1" presStyleIdx="1" presStyleCnt="9" custLinFactX="-10348" custLinFactY="100000" custLinFactNeighborX="-100000" custLinFactNeighborY="119731">
        <dgm:presLayoutVars>
          <dgm:bulletEnabled val="1"/>
        </dgm:presLayoutVars>
      </dgm:prSet>
      <dgm:spPr/>
      <dgm:t>
        <a:bodyPr/>
        <a:lstStyle/>
        <a:p>
          <a:endParaRPr lang="en-US"/>
        </a:p>
      </dgm:t>
    </dgm:pt>
    <dgm:pt modelId="{921C2E3B-2188-4E30-A6E9-21133FFB0380}" type="pres">
      <dgm:prSet presAssocID="{EC649F4D-1FE3-4419-813C-86A43F28FF16}" presName="sibTrans" presStyleCnt="0"/>
      <dgm:spPr/>
    </dgm:pt>
    <dgm:pt modelId="{DD9E9B94-2DC2-4641-A920-6B526E3E8E82}" type="pres">
      <dgm:prSet presAssocID="{8614BFD8-46C2-49A3-8A81-F663F21BF06F}" presName="node" presStyleLbl="node1" presStyleIdx="2" presStyleCnt="9" custLinFactY="100000" custLinFactNeighborX="-612" custLinFactNeighborY="119731">
        <dgm:presLayoutVars>
          <dgm:bulletEnabled val="1"/>
        </dgm:presLayoutVars>
      </dgm:prSet>
      <dgm:spPr/>
      <dgm:t>
        <a:bodyPr/>
        <a:lstStyle/>
        <a:p>
          <a:endParaRPr lang="en-US"/>
        </a:p>
      </dgm:t>
    </dgm:pt>
    <dgm:pt modelId="{C4D3EC6E-423E-4E4D-9A1C-FA17897466C4}" type="pres">
      <dgm:prSet presAssocID="{19E1D451-9D33-40A2-A60A-1C2DB1CFEE04}" presName="sibTrans" presStyleCnt="0"/>
      <dgm:spPr/>
    </dgm:pt>
    <dgm:pt modelId="{3D296FB6-9A3F-493E-A87A-0C297EEE24A7}" type="pres">
      <dgm:prSet presAssocID="{3978EF04-B2FA-4A71-B0BD-120C45C97F24}" presName="node" presStyleLbl="node1" presStyleIdx="3" presStyleCnt="9">
        <dgm:presLayoutVars>
          <dgm:bulletEnabled val="1"/>
        </dgm:presLayoutVars>
      </dgm:prSet>
      <dgm:spPr/>
      <dgm:t>
        <a:bodyPr/>
        <a:lstStyle/>
        <a:p>
          <a:endParaRPr lang="en-US"/>
        </a:p>
      </dgm:t>
    </dgm:pt>
    <dgm:pt modelId="{3352BFDD-5438-43AF-A517-3A30D7764031}" type="pres">
      <dgm:prSet presAssocID="{7E302086-4660-419B-8D5C-2247D7722E18}" presName="sibTrans" presStyleCnt="0"/>
      <dgm:spPr/>
    </dgm:pt>
    <dgm:pt modelId="{A56B7EA3-3313-4547-A73B-0A84FF98BADA}" type="pres">
      <dgm:prSet presAssocID="{8B6E4741-A708-4648-9FB2-F57493723830}" presName="node" presStyleLbl="node1" presStyleIdx="4" presStyleCnt="9">
        <dgm:presLayoutVars>
          <dgm:bulletEnabled val="1"/>
        </dgm:presLayoutVars>
      </dgm:prSet>
      <dgm:spPr/>
      <dgm:t>
        <a:bodyPr/>
        <a:lstStyle/>
        <a:p>
          <a:endParaRPr lang="en-US"/>
        </a:p>
      </dgm:t>
    </dgm:pt>
    <dgm:pt modelId="{57B7DE16-EBC3-4142-B842-4639EEA0990A}" type="pres">
      <dgm:prSet presAssocID="{5EEE5828-8F8F-42D3-846C-7650E1B63B3B}" presName="sibTrans" presStyleCnt="0"/>
      <dgm:spPr/>
    </dgm:pt>
    <dgm:pt modelId="{585C74A7-DB02-43C7-8A47-EF048B413F16}" type="pres">
      <dgm:prSet presAssocID="{D482F771-D37F-4330-8215-5689A3BB7DB5}" presName="node" presStyleLbl="node1" presStyleIdx="5" presStyleCnt="9">
        <dgm:presLayoutVars>
          <dgm:bulletEnabled val="1"/>
        </dgm:presLayoutVars>
      </dgm:prSet>
      <dgm:spPr/>
      <dgm:t>
        <a:bodyPr/>
        <a:lstStyle/>
        <a:p>
          <a:endParaRPr lang="en-US"/>
        </a:p>
      </dgm:t>
    </dgm:pt>
    <dgm:pt modelId="{26C26896-877F-46D9-8874-EFDE56C64CB8}" type="pres">
      <dgm:prSet presAssocID="{A8408E75-BDB2-45FB-80D1-8CE46F3A8C56}" presName="sibTrans" presStyleCnt="0"/>
      <dgm:spPr/>
    </dgm:pt>
    <dgm:pt modelId="{13EBF80A-7696-49B4-B5BB-BCF52550CE38}" type="pres">
      <dgm:prSet presAssocID="{D1A58AFC-277E-43FA-9736-3B0776A7111B}" presName="node" presStyleLbl="node1" presStyleIdx="6" presStyleCnt="9" custLinFactX="12490" custLinFactNeighborX="100000" custLinFactNeighborY="-13603">
        <dgm:presLayoutVars>
          <dgm:bulletEnabled val="1"/>
        </dgm:presLayoutVars>
      </dgm:prSet>
      <dgm:spPr/>
      <dgm:t>
        <a:bodyPr/>
        <a:lstStyle/>
        <a:p>
          <a:endParaRPr lang="en-US"/>
        </a:p>
      </dgm:t>
    </dgm:pt>
    <dgm:pt modelId="{CF23FF69-4B1E-4CBC-9954-4D5893EEF494}" type="pres">
      <dgm:prSet presAssocID="{756A18BC-EC5D-47E3-A437-FA0A549C6F8A}" presName="sibTrans" presStyleCnt="0"/>
      <dgm:spPr/>
    </dgm:pt>
    <dgm:pt modelId="{876A8AAF-2A46-4795-A5C0-3E5BF8BD74BB}" type="pres">
      <dgm:prSet presAssocID="{A63A03AF-A334-4916-8CCB-1F4FD9250CB6}" presName="node" presStyleLbl="node1" presStyleIdx="7" presStyleCnt="9" custLinFactX="-10348" custLinFactY="-100000" custLinFactNeighborX="-100000" custLinFactNeighborY="-121461">
        <dgm:presLayoutVars>
          <dgm:bulletEnabled val="1"/>
        </dgm:presLayoutVars>
      </dgm:prSet>
      <dgm:spPr/>
      <dgm:t>
        <a:bodyPr/>
        <a:lstStyle/>
        <a:p>
          <a:endParaRPr lang="en-US"/>
        </a:p>
      </dgm:t>
    </dgm:pt>
    <dgm:pt modelId="{2F287624-F251-4AB5-B90A-9FD743B1F4E5}" type="pres">
      <dgm:prSet presAssocID="{6B849AB1-3323-4C47-B4E0-5029A49CF66B}" presName="sibTrans" presStyleCnt="0"/>
      <dgm:spPr/>
    </dgm:pt>
    <dgm:pt modelId="{ADFEA97D-0E86-4E69-892A-E3137BCF8034}" type="pres">
      <dgm:prSet presAssocID="{2EAF8F51-66E6-4A6F-9E49-43A184DA7ABF}" presName="node" presStyleLbl="node1" presStyleIdx="8" presStyleCnt="9" custLinFactY="-100000" custLinFactNeighborX="-612" custLinFactNeighborY="-121461">
        <dgm:presLayoutVars>
          <dgm:bulletEnabled val="1"/>
        </dgm:presLayoutVars>
      </dgm:prSet>
      <dgm:spPr/>
      <dgm:t>
        <a:bodyPr/>
        <a:lstStyle/>
        <a:p>
          <a:endParaRPr lang="en-US"/>
        </a:p>
      </dgm:t>
    </dgm:pt>
  </dgm:ptLst>
  <dgm:cxnLst>
    <dgm:cxn modelId="{2F585D0E-B2A7-4221-9671-44FA654396F4}" type="presOf" srcId="{8B6E4741-A708-4648-9FB2-F57493723830}" destId="{A56B7EA3-3313-4547-A73B-0A84FF98BADA}" srcOrd="0" destOrd="0" presId="urn:microsoft.com/office/officeart/2005/8/layout/default"/>
    <dgm:cxn modelId="{744C73B2-4233-4585-87D4-EB1FC7A1512E}" type="presOf" srcId="{D482F771-D37F-4330-8215-5689A3BB7DB5}" destId="{585C74A7-DB02-43C7-8A47-EF048B413F16}" srcOrd="0" destOrd="0" presId="urn:microsoft.com/office/officeart/2005/8/layout/default"/>
    <dgm:cxn modelId="{D362DB0C-AA07-480B-A2E7-5CCB346322E7}" type="presOf" srcId="{A63A03AF-A334-4916-8CCB-1F4FD9250CB6}" destId="{876A8AAF-2A46-4795-A5C0-3E5BF8BD74BB}" srcOrd="0" destOrd="0" presId="urn:microsoft.com/office/officeart/2005/8/layout/default"/>
    <dgm:cxn modelId="{AEB23557-3E43-49BE-B3CE-01C41ABC5E52}" srcId="{AB16183E-1840-4AAC-BCD2-A9080DD4E9F2}" destId="{3978EF04-B2FA-4A71-B0BD-120C45C97F24}" srcOrd="3" destOrd="0" parTransId="{BFE1CF6B-FD1C-4216-8E3B-EFA050F2A56E}" sibTransId="{7E302086-4660-419B-8D5C-2247D7722E18}"/>
    <dgm:cxn modelId="{E1146F69-7974-4E85-ACB0-A6B5D45C89F2}" srcId="{AB16183E-1840-4AAC-BCD2-A9080DD4E9F2}" destId="{8B6E4741-A708-4648-9FB2-F57493723830}" srcOrd="4" destOrd="0" parTransId="{F527E13B-95DA-44A5-8DB8-AA6E0919D248}" sibTransId="{5EEE5828-8F8F-42D3-846C-7650E1B63B3B}"/>
    <dgm:cxn modelId="{D233BD4E-FB2F-4582-8945-3CCC9DE79A33}" type="presOf" srcId="{D1A58AFC-277E-43FA-9736-3B0776A7111B}" destId="{13EBF80A-7696-49B4-B5BB-BCF52550CE38}" srcOrd="0" destOrd="0" presId="urn:microsoft.com/office/officeart/2005/8/layout/default"/>
    <dgm:cxn modelId="{17398885-4D4F-4359-B472-2A6E63F02DC0}" type="presOf" srcId="{3978EF04-B2FA-4A71-B0BD-120C45C97F24}" destId="{3D296FB6-9A3F-493E-A87A-0C297EEE24A7}" srcOrd="0" destOrd="0" presId="urn:microsoft.com/office/officeart/2005/8/layout/default"/>
    <dgm:cxn modelId="{26B58CF6-D947-4E64-BF1D-52D1D92F969B}" srcId="{AB16183E-1840-4AAC-BCD2-A9080DD4E9F2}" destId="{8614BFD8-46C2-49A3-8A81-F663F21BF06F}" srcOrd="2" destOrd="0" parTransId="{6EF98BC0-9D12-4C71-A293-CC5423B62CF6}" sibTransId="{19E1D451-9D33-40A2-A60A-1C2DB1CFEE04}"/>
    <dgm:cxn modelId="{7FEEDBCD-482A-4772-ACEB-C24AB2034647}" srcId="{AB16183E-1840-4AAC-BCD2-A9080DD4E9F2}" destId="{D1A58AFC-277E-43FA-9736-3B0776A7111B}" srcOrd="6" destOrd="0" parTransId="{1A3983AB-0732-4F44-8DE6-F956ED46AFC9}" sibTransId="{756A18BC-EC5D-47E3-A437-FA0A549C6F8A}"/>
    <dgm:cxn modelId="{5B51B534-5944-4E7D-A9D5-765F847164B1}" srcId="{AB16183E-1840-4AAC-BCD2-A9080DD4E9F2}" destId="{A63A03AF-A334-4916-8CCB-1F4FD9250CB6}" srcOrd="7" destOrd="0" parTransId="{99AB6F32-14AD-4D9F-A63D-6CD8A7252DE0}" sibTransId="{6B849AB1-3323-4C47-B4E0-5029A49CF66B}"/>
    <dgm:cxn modelId="{9FB9560B-938A-4173-BB97-054035F9B115}" srcId="{AB16183E-1840-4AAC-BCD2-A9080DD4E9F2}" destId="{5168A636-A664-4772-82A2-D91758F9A8CE}" srcOrd="1" destOrd="0" parTransId="{682BC0CB-9FD5-4833-AB54-54471A4BEEC4}" sibTransId="{EC649F4D-1FE3-4419-813C-86A43F28FF16}"/>
    <dgm:cxn modelId="{CE99221E-B103-4ACD-B434-F96EBD9675F5}" srcId="{AB16183E-1840-4AAC-BCD2-A9080DD4E9F2}" destId="{B9CFA3FA-3230-4796-9417-325F53622AD0}" srcOrd="0" destOrd="0" parTransId="{BC7C06D1-74C5-4B1A-B278-32A716C02351}" sibTransId="{B6946977-F5FA-4841-B27D-5CAE9FE980B4}"/>
    <dgm:cxn modelId="{D51767D7-FB76-47D0-A4C8-290FF82169C3}" type="presOf" srcId="{AB16183E-1840-4AAC-BCD2-A9080DD4E9F2}" destId="{DF9922AB-3563-48BD-BDB6-21A14EEE5119}" srcOrd="0" destOrd="0" presId="urn:microsoft.com/office/officeart/2005/8/layout/default"/>
    <dgm:cxn modelId="{323BAEC5-D437-43D5-8A73-27996280A59C}" type="presOf" srcId="{8614BFD8-46C2-49A3-8A81-F663F21BF06F}" destId="{DD9E9B94-2DC2-4641-A920-6B526E3E8E82}" srcOrd="0" destOrd="0" presId="urn:microsoft.com/office/officeart/2005/8/layout/default"/>
    <dgm:cxn modelId="{A8D1E351-CF81-48FE-BF64-171D1414CD39}" srcId="{AB16183E-1840-4AAC-BCD2-A9080DD4E9F2}" destId="{2EAF8F51-66E6-4A6F-9E49-43A184DA7ABF}" srcOrd="8" destOrd="0" parTransId="{5BC068B6-8179-4B30-98A3-98AF07F2593B}" sibTransId="{2E8E911D-96D5-4F25-A22B-E422E2FFC8E8}"/>
    <dgm:cxn modelId="{81135013-FA3B-4BD2-820C-802BC49C5C01}" type="presOf" srcId="{B9CFA3FA-3230-4796-9417-325F53622AD0}" destId="{3EAB9D9F-B617-405E-9681-F27B7DEBC170}" srcOrd="0" destOrd="0" presId="urn:microsoft.com/office/officeart/2005/8/layout/default"/>
    <dgm:cxn modelId="{031BFA9B-28DF-49E3-8663-AB3EA3DB4DFE}" srcId="{AB16183E-1840-4AAC-BCD2-A9080DD4E9F2}" destId="{D482F771-D37F-4330-8215-5689A3BB7DB5}" srcOrd="5" destOrd="0" parTransId="{EC2BBEF6-F0DE-420F-9C57-36C8EDDCB21B}" sibTransId="{A8408E75-BDB2-45FB-80D1-8CE46F3A8C56}"/>
    <dgm:cxn modelId="{3949E28B-6F84-42BF-9C33-5166CCCD38AF}" type="presOf" srcId="{5168A636-A664-4772-82A2-D91758F9A8CE}" destId="{6BB3B577-4B0F-4A48-BEBD-0A855E755E9F}" srcOrd="0" destOrd="0" presId="urn:microsoft.com/office/officeart/2005/8/layout/default"/>
    <dgm:cxn modelId="{87D9C6E6-5F07-4F67-A0C2-1D0D73171345}" type="presOf" srcId="{2EAF8F51-66E6-4A6F-9E49-43A184DA7ABF}" destId="{ADFEA97D-0E86-4E69-892A-E3137BCF8034}" srcOrd="0" destOrd="0" presId="urn:microsoft.com/office/officeart/2005/8/layout/default"/>
    <dgm:cxn modelId="{E71A5FB2-846A-433C-BC0E-3A6295BB3C4C}" type="presParOf" srcId="{DF9922AB-3563-48BD-BDB6-21A14EEE5119}" destId="{3EAB9D9F-B617-405E-9681-F27B7DEBC170}" srcOrd="0" destOrd="0" presId="urn:microsoft.com/office/officeart/2005/8/layout/default"/>
    <dgm:cxn modelId="{1F812E76-FC82-4C19-A14F-5AFEDF887699}" type="presParOf" srcId="{DF9922AB-3563-48BD-BDB6-21A14EEE5119}" destId="{3B4FCFFC-3711-4E13-9555-3A353434FFF6}" srcOrd="1" destOrd="0" presId="urn:microsoft.com/office/officeart/2005/8/layout/default"/>
    <dgm:cxn modelId="{CA038C20-FA69-4068-817C-0EAD3B799631}" type="presParOf" srcId="{DF9922AB-3563-48BD-BDB6-21A14EEE5119}" destId="{6BB3B577-4B0F-4A48-BEBD-0A855E755E9F}" srcOrd="2" destOrd="0" presId="urn:microsoft.com/office/officeart/2005/8/layout/default"/>
    <dgm:cxn modelId="{7D49DC28-89C1-4126-B448-EFD62DF07D0F}" type="presParOf" srcId="{DF9922AB-3563-48BD-BDB6-21A14EEE5119}" destId="{921C2E3B-2188-4E30-A6E9-21133FFB0380}" srcOrd="3" destOrd="0" presId="urn:microsoft.com/office/officeart/2005/8/layout/default"/>
    <dgm:cxn modelId="{416917B3-F86F-45D5-9A10-4A13E82DDDC5}" type="presParOf" srcId="{DF9922AB-3563-48BD-BDB6-21A14EEE5119}" destId="{DD9E9B94-2DC2-4641-A920-6B526E3E8E82}" srcOrd="4" destOrd="0" presId="urn:microsoft.com/office/officeart/2005/8/layout/default"/>
    <dgm:cxn modelId="{7D43462F-AD51-4E2C-B152-71A210B6F359}" type="presParOf" srcId="{DF9922AB-3563-48BD-BDB6-21A14EEE5119}" destId="{C4D3EC6E-423E-4E4D-9A1C-FA17897466C4}" srcOrd="5" destOrd="0" presId="urn:microsoft.com/office/officeart/2005/8/layout/default"/>
    <dgm:cxn modelId="{18DEFC93-5F18-4839-9B5C-9B324E7A61FC}" type="presParOf" srcId="{DF9922AB-3563-48BD-BDB6-21A14EEE5119}" destId="{3D296FB6-9A3F-493E-A87A-0C297EEE24A7}" srcOrd="6" destOrd="0" presId="urn:microsoft.com/office/officeart/2005/8/layout/default"/>
    <dgm:cxn modelId="{21FAB148-89C2-4428-9E89-042BA80FF208}" type="presParOf" srcId="{DF9922AB-3563-48BD-BDB6-21A14EEE5119}" destId="{3352BFDD-5438-43AF-A517-3A30D7764031}" srcOrd="7" destOrd="0" presId="urn:microsoft.com/office/officeart/2005/8/layout/default"/>
    <dgm:cxn modelId="{7CB9A503-3C97-4BE8-B3FE-A570E9F0BFC5}" type="presParOf" srcId="{DF9922AB-3563-48BD-BDB6-21A14EEE5119}" destId="{A56B7EA3-3313-4547-A73B-0A84FF98BADA}" srcOrd="8" destOrd="0" presId="urn:microsoft.com/office/officeart/2005/8/layout/default"/>
    <dgm:cxn modelId="{60F28806-4A50-4453-B055-DE671B08B33B}" type="presParOf" srcId="{DF9922AB-3563-48BD-BDB6-21A14EEE5119}" destId="{57B7DE16-EBC3-4142-B842-4639EEA0990A}" srcOrd="9" destOrd="0" presId="urn:microsoft.com/office/officeart/2005/8/layout/default"/>
    <dgm:cxn modelId="{1C53F7F3-40FF-453B-9F09-623F861ED4F5}" type="presParOf" srcId="{DF9922AB-3563-48BD-BDB6-21A14EEE5119}" destId="{585C74A7-DB02-43C7-8A47-EF048B413F16}" srcOrd="10" destOrd="0" presId="urn:microsoft.com/office/officeart/2005/8/layout/default"/>
    <dgm:cxn modelId="{51E7E818-2183-45EF-B2EA-B566D4CE0422}" type="presParOf" srcId="{DF9922AB-3563-48BD-BDB6-21A14EEE5119}" destId="{26C26896-877F-46D9-8874-EFDE56C64CB8}" srcOrd="11" destOrd="0" presId="urn:microsoft.com/office/officeart/2005/8/layout/default"/>
    <dgm:cxn modelId="{99EBE22A-B547-4F8D-9CB5-ABD2A8F518E2}" type="presParOf" srcId="{DF9922AB-3563-48BD-BDB6-21A14EEE5119}" destId="{13EBF80A-7696-49B4-B5BB-BCF52550CE38}" srcOrd="12" destOrd="0" presId="urn:microsoft.com/office/officeart/2005/8/layout/default"/>
    <dgm:cxn modelId="{4EFB6064-39CC-4C05-A116-14852A213B70}" type="presParOf" srcId="{DF9922AB-3563-48BD-BDB6-21A14EEE5119}" destId="{CF23FF69-4B1E-4CBC-9954-4D5893EEF494}" srcOrd="13" destOrd="0" presId="urn:microsoft.com/office/officeart/2005/8/layout/default"/>
    <dgm:cxn modelId="{A7B2B8DE-1503-4C0E-A42B-6C462415F342}" type="presParOf" srcId="{DF9922AB-3563-48BD-BDB6-21A14EEE5119}" destId="{876A8AAF-2A46-4795-A5C0-3E5BF8BD74BB}" srcOrd="14" destOrd="0" presId="urn:microsoft.com/office/officeart/2005/8/layout/default"/>
    <dgm:cxn modelId="{BF9BAC2F-F4C7-4A05-BCC7-34A04CDC2583}" type="presParOf" srcId="{DF9922AB-3563-48BD-BDB6-21A14EEE5119}" destId="{2F287624-F251-4AB5-B90A-9FD743B1F4E5}" srcOrd="15" destOrd="0" presId="urn:microsoft.com/office/officeart/2005/8/layout/default"/>
    <dgm:cxn modelId="{58EDE571-B85D-4DEC-9EAA-DACA83E2C62A}" type="presParOf" srcId="{DF9922AB-3563-48BD-BDB6-21A14EEE5119}" destId="{ADFEA97D-0E86-4E69-892A-E3137BCF8034}" srcOrd="16" destOrd="0" presId="urn:microsoft.com/office/officeart/2005/8/layout/default"/>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AEBEAB-F17D-4352-8FA9-D19B7BD4E05E}" type="datetimeFigureOut">
              <a:rPr lang="es-GT" smtClean="0"/>
              <a:pPr/>
              <a:t>08/10/2015</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AE7DFF-1095-464F-9FC7-A4D199127E5A}"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ACAE7DFF-1095-464F-9FC7-A4D199127E5A}"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552FA167-7B55-4F6A-89B5-EF54E75B8A4C}" type="datetimeFigureOut">
              <a:rPr lang="es-GT" smtClean="0"/>
              <a:pPr/>
              <a:t>08/10/2015</a:t>
            </a:fld>
            <a:endParaRPr lang="en-U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52FC8F9A-68E0-479C-9959-F67F42BBF91E}"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52FA167-7B55-4F6A-89B5-EF54E75B8A4C}" type="datetimeFigureOut">
              <a:rPr lang="es-GT" smtClean="0"/>
              <a:pPr/>
              <a:t>08/10/2015</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52FC8F9A-68E0-479C-9959-F67F42BBF91E}"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52FA167-7B55-4F6A-89B5-EF54E75B8A4C}" type="datetimeFigureOut">
              <a:rPr lang="es-GT" smtClean="0"/>
              <a:pPr/>
              <a:t>08/10/2015</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52FC8F9A-68E0-479C-9959-F67F42BBF91E}"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52FA167-7B55-4F6A-89B5-EF54E75B8A4C}" type="datetimeFigureOut">
              <a:rPr lang="es-GT" smtClean="0"/>
              <a:pPr/>
              <a:t>08/10/2015</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52FC8F9A-68E0-479C-9959-F67F42BBF91E}" type="slidenum">
              <a:rPr lang="en-US" smtClean="0"/>
              <a:pPr/>
              <a:t>‹Nº›</a:t>
            </a:fld>
            <a:endParaRPr lang="en-U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52FA167-7B55-4F6A-89B5-EF54E75B8A4C}" type="datetimeFigureOut">
              <a:rPr lang="es-GT" smtClean="0"/>
              <a:pPr/>
              <a:t>08/10/2015</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52FC8F9A-68E0-479C-9959-F67F42BBF91E}" type="slidenum">
              <a:rPr lang="en-US" smtClean="0"/>
              <a:pPr/>
              <a:t>‹Nº›</a:t>
            </a:fld>
            <a:endParaRPr lang="en-U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52FA167-7B55-4F6A-89B5-EF54E75B8A4C}" type="datetimeFigureOut">
              <a:rPr lang="es-GT" smtClean="0"/>
              <a:pPr/>
              <a:t>08/10/2015</a:t>
            </a:fld>
            <a:endParaRPr lang="en-US"/>
          </a:p>
        </p:txBody>
      </p:sp>
      <p:sp>
        <p:nvSpPr>
          <p:cNvPr id="6" name="5 Marcador de pie de página"/>
          <p:cNvSpPr>
            <a:spLocks noGrp="1"/>
          </p:cNvSpPr>
          <p:nvPr>
            <p:ph type="ftr" sz="quarter" idx="11"/>
          </p:nvPr>
        </p:nvSpPr>
        <p:spPr/>
        <p:txBody>
          <a:bodyPr/>
          <a:lstStyle>
            <a:extLst/>
          </a:lstStyle>
          <a:p>
            <a:endParaRPr lang="en-US"/>
          </a:p>
        </p:txBody>
      </p:sp>
      <p:sp>
        <p:nvSpPr>
          <p:cNvPr id="7" name="6 Marcador de número de diapositiva"/>
          <p:cNvSpPr>
            <a:spLocks noGrp="1"/>
          </p:cNvSpPr>
          <p:nvPr>
            <p:ph type="sldNum" sz="quarter" idx="12"/>
          </p:nvPr>
        </p:nvSpPr>
        <p:spPr/>
        <p:txBody>
          <a:bodyPr/>
          <a:lstStyle>
            <a:extLst/>
          </a:lstStyle>
          <a:p>
            <a:fld id="{52FC8F9A-68E0-479C-9959-F67F42BBF91E}" type="slidenum">
              <a:rPr lang="en-US" smtClean="0"/>
              <a:pPr/>
              <a:t>‹Nº›</a:t>
            </a:fld>
            <a:endParaRPr lang="en-U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52FA167-7B55-4F6A-89B5-EF54E75B8A4C}" type="datetimeFigureOut">
              <a:rPr lang="es-GT" smtClean="0"/>
              <a:pPr/>
              <a:t>08/10/2015</a:t>
            </a:fld>
            <a:endParaRPr lang="en-US"/>
          </a:p>
        </p:txBody>
      </p:sp>
      <p:sp>
        <p:nvSpPr>
          <p:cNvPr id="8" name="7 Marcador de pie de página"/>
          <p:cNvSpPr>
            <a:spLocks noGrp="1"/>
          </p:cNvSpPr>
          <p:nvPr>
            <p:ph type="ftr" sz="quarter" idx="11"/>
          </p:nvPr>
        </p:nvSpPr>
        <p:spPr/>
        <p:txBody>
          <a:bodyPr/>
          <a:lstStyle>
            <a:extLst/>
          </a:lstStyle>
          <a:p>
            <a:endParaRPr lang="en-US"/>
          </a:p>
        </p:txBody>
      </p:sp>
      <p:sp>
        <p:nvSpPr>
          <p:cNvPr id="9" name="8 Marcador de número de diapositiva"/>
          <p:cNvSpPr>
            <a:spLocks noGrp="1"/>
          </p:cNvSpPr>
          <p:nvPr>
            <p:ph type="sldNum" sz="quarter" idx="12"/>
          </p:nvPr>
        </p:nvSpPr>
        <p:spPr/>
        <p:txBody>
          <a:bodyPr/>
          <a:lstStyle>
            <a:extLst/>
          </a:lstStyle>
          <a:p>
            <a:fld id="{52FC8F9A-68E0-479C-9959-F67F42BBF91E}"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552FA167-7B55-4F6A-89B5-EF54E75B8A4C}" type="datetimeFigureOut">
              <a:rPr lang="es-GT" smtClean="0"/>
              <a:pPr/>
              <a:t>08/10/2015</a:t>
            </a:fld>
            <a:endParaRPr lang="en-US"/>
          </a:p>
        </p:txBody>
      </p:sp>
      <p:sp>
        <p:nvSpPr>
          <p:cNvPr id="4" name="3 Marcador de pie de página"/>
          <p:cNvSpPr>
            <a:spLocks noGrp="1"/>
          </p:cNvSpPr>
          <p:nvPr>
            <p:ph type="ftr" sz="quarter" idx="11"/>
          </p:nvPr>
        </p:nvSpPr>
        <p:spPr/>
        <p:txBody>
          <a:bodyPr/>
          <a:lstStyle>
            <a:extLst/>
          </a:lstStyle>
          <a:p>
            <a:endParaRPr lang="en-US"/>
          </a:p>
        </p:txBody>
      </p:sp>
      <p:sp>
        <p:nvSpPr>
          <p:cNvPr id="5" name="4 Marcador de número de diapositiva"/>
          <p:cNvSpPr>
            <a:spLocks noGrp="1"/>
          </p:cNvSpPr>
          <p:nvPr>
            <p:ph type="sldNum" sz="quarter" idx="12"/>
          </p:nvPr>
        </p:nvSpPr>
        <p:spPr/>
        <p:txBody>
          <a:bodyPr/>
          <a:lstStyle>
            <a:extLst/>
          </a:lstStyle>
          <a:p>
            <a:fld id="{52FC8F9A-68E0-479C-9959-F67F42BBF91E}" type="slidenum">
              <a:rPr lang="en-US" smtClean="0"/>
              <a:pPr/>
              <a:t>‹Nº›</a:t>
            </a:fld>
            <a:endParaRPr lang="en-U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552FA167-7B55-4F6A-89B5-EF54E75B8A4C}" type="datetimeFigureOut">
              <a:rPr lang="es-GT" smtClean="0"/>
              <a:pPr/>
              <a:t>08/10/2015</a:t>
            </a:fld>
            <a:endParaRPr lang="en-US"/>
          </a:p>
        </p:txBody>
      </p:sp>
      <p:sp>
        <p:nvSpPr>
          <p:cNvPr id="3" name="2 Marcador de pie de página"/>
          <p:cNvSpPr>
            <a:spLocks noGrp="1"/>
          </p:cNvSpPr>
          <p:nvPr>
            <p:ph type="ftr" sz="quarter" idx="11"/>
          </p:nvPr>
        </p:nvSpPr>
        <p:spPr/>
        <p:txBody>
          <a:bodyPr/>
          <a:lstStyle>
            <a:extLst/>
          </a:lstStyle>
          <a:p>
            <a:endParaRPr lang="en-US"/>
          </a:p>
        </p:txBody>
      </p:sp>
      <p:sp>
        <p:nvSpPr>
          <p:cNvPr id="4" name="3 Marcador de número de diapositiva"/>
          <p:cNvSpPr>
            <a:spLocks noGrp="1"/>
          </p:cNvSpPr>
          <p:nvPr>
            <p:ph type="sldNum" sz="quarter" idx="12"/>
          </p:nvPr>
        </p:nvSpPr>
        <p:spPr/>
        <p:txBody>
          <a:bodyPr/>
          <a:lstStyle>
            <a:extLst/>
          </a:lstStyle>
          <a:p>
            <a:fld id="{52FC8F9A-68E0-479C-9959-F67F42BBF91E}"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552FA167-7B55-4F6A-89B5-EF54E75B8A4C}" type="datetimeFigureOut">
              <a:rPr lang="es-GT" smtClean="0"/>
              <a:pPr/>
              <a:t>08/10/2015</a:t>
            </a:fld>
            <a:endParaRPr lang="en-US"/>
          </a:p>
        </p:txBody>
      </p:sp>
      <p:sp>
        <p:nvSpPr>
          <p:cNvPr id="6" name="5 Marcador de pie de página"/>
          <p:cNvSpPr>
            <a:spLocks noGrp="1"/>
          </p:cNvSpPr>
          <p:nvPr>
            <p:ph type="ftr" sz="quarter" idx="11"/>
          </p:nvPr>
        </p:nvSpPr>
        <p:spPr/>
        <p:txBody>
          <a:bodyPr/>
          <a:lstStyle>
            <a:extLst/>
          </a:lstStyle>
          <a:p>
            <a:endParaRPr lang="en-US"/>
          </a:p>
        </p:txBody>
      </p:sp>
      <p:sp>
        <p:nvSpPr>
          <p:cNvPr id="7" name="6 Marcador de número de diapositiva"/>
          <p:cNvSpPr>
            <a:spLocks noGrp="1"/>
          </p:cNvSpPr>
          <p:nvPr>
            <p:ph type="sldNum" sz="quarter" idx="12"/>
          </p:nvPr>
        </p:nvSpPr>
        <p:spPr/>
        <p:txBody>
          <a:bodyPr/>
          <a:lstStyle>
            <a:extLst/>
          </a:lstStyle>
          <a:p>
            <a:fld id="{52FC8F9A-68E0-479C-9959-F67F42BBF91E}"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552FA167-7B55-4F6A-89B5-EF54E75B8A4C}" type="datetimeFigureOut">
              <a:rPr lang="es-GT" smtClean="0"/>
              <a:pPr/>
              <a:t>08/10/2015</a:t>
            </a:fld>
            <a:endParaRPr lang="en-U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52FC8F9A-68E0-479C-9959-F67F42BBF91E}" type="slidenum">
              <a:rPr lang="en-US" smtClean="0"/>
              <a:pPr/>
              <a:t>‹Nº›</a:t>
            </a:fld>
            <a:endParaRPr lang="en-U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52FA167-7B55-4F6A-89B5-EF54E75B8A4C}" type="datetimeFigureOut">
              <a:rPr lang="es-GT" smtClean="0"/>
              <a:pPr/>
              <a:t>08/10/2015</a:t>
            </a:fld>
            <a:endParaRPr lang="en-U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FC8F9A-68E0-479C-9959-F67F42BBF91E}"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file:///C:\Users\Marcela\Downloads\Top%206%20Comprehension%20Strategies.mp4" TargetMode="External"/><Relationship Id="rId5" Type="http://schemas.openxmlformats.org/officeDocument/2006/relationships/image" Target="../media/image9.png"/><Relationship Id="rId4" Type="http://schemas.openxmlformats.org/officeDocument/2006/relationships/hyperlink" Target="https://www.youtube.com/watch?v=ErCcnRR-39I"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85786" y="357167"/>
            <a:ext cx="7772400" cy="1143008"/>
          </a:xfrm>
        </p:spPr>
        <p:txBody>
          <a:bodyPr>
            <a:normAutofit/>
          </a:bodyPr>
          <a:lstStyle/>
          <a:p>
            <a:pPr algn="ctr"/>
            <a:r>
              <a:rPr lang="en-US" sz="5400" dirty="0" err="1" smtClean="0"/>
              <a:t>TestingReading</a:t>
            </a:r>
            <a:endParaRPr lang="en-US" sz="5400" dirty="0"/>
          </a:p>
        </p:txBody>
      </p:sp>
      <p:sp>
        <p:nvSpPr>
          <p:cNvPr id="3" name="2 Subtítulo"/>
          <p:cNvSpPr>
            <a:spLocks noGrp="1"/>
          </p:cNvSpPr>
          <p:nvPr>
            <p:ph type="subTitle" idx="1"/>
          </p:nvPr>
        </p:nvSpPr>
        <p:spPr>
          <a:xfrm>
            <a:off x="3714744" y="5072074"/>
            <a:ext cx="4414814" cy="1285884"/>
          </a:xfrm>
          <a:effectLst>
            <a:glow rad="139700">
              <a:schemeClr val="accent4">
                <a:satMod val="175000"/>
                <a:alpha val="40000"/>
              </a:schemeClr>
            </a:glow>
            <a:outerShdw blurRad="50800" dist="381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a:normAutofit fontScale="40000" lnSpcReduction="20000"/>
          </a:bodyPr>
          <a:lstStyle/>
          <a:p>
            <a:pPr algn="l"/>
            <a:r>
              <a:rPr lang="en-US" sz="4800" b="1" dirty="0" err="1" smtClean="0">
                <a:solidFill>
                  <a:schemeClr val="tx1"/>
                </a:solidFill>
              </a:rPr>
              <a:t>Cinthya</a:t>
            </a:r>
            <a:r>
              <a:rPr lang="en-US" sz="4800" b="1" dirty="0" smtClean="0">
                <a:solidFill>
                  <a:schemeClr val="tx1"/>
                </a:solidFill>
              </a:rPr>
              <a:t> Canton </a:t>
            </a:r>
          </a:p>
          <a:p>
            <a:pPr algn="l"/>
            <a:r>
              <a:rPr lang="en-US" sz="4800" b="1" dirty="0" smtClean="0">
                <a:solidFill>
                  <a:schemeClr val="tx1"/>
                </a:solidFill>
              </a:rPr>
              <a:t>Angel </a:t>
            </a:r>
            <a:r>
              <a:rPr lang="en-US" sz="4800" b="1" dirty="0" err="1" smtClean="0">
                <a:solidFill>
                  <a:schemeClr val="tx1"/>
                </a:solidFill>
              </a:rPr>
              <a:t>Jiménez</a:t>
            </a:r>
            <a:endParaRPr lang="en-US" sz="4800" b="1" dirty="0" smtClean="0">
              <a:solidFill>
                <a:schemeClr val="tx1"/>
              </a:solidFill>
            </a:endParaRPr>
          </a:p>
          <a:p>
            <a:r>
              <a:rPr lang="en-US" sz="4800" b="1" dirty="0" smtClean="0">
                <a:solidFill>
                  <a:schemeClr val="tx1"/>
                </a:solidFill>
              </a:rPr>
              <a:t>Evaluation Techniques</a:t>
            </a:r>
          </a:p>
          <a:p>
            <a:r>
              <a:rPr lang="en-US" sz="4800" b="1" dirty="0" smtClean="0">
                <a:solidFill>
                  <a:schemeClr val="tx1"/>
                </a:solidFill>
              </a:rPr>
              <a:t>October 2015</a:t>
            </a:r>
            <a:endParaRPr lang="en-US" sz="4800" b="1"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571472" y="1571612"/>
            <a:ext cx="4333905" cy="325042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072066" y="1857364"/>
            <a:ext cx="3904995" cy="2214578"/>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1000100" y="1071546"/>
          <a:ext cx="7119966" cy="5246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500034" y="142852"/>
            <a:ext cx="814393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In order to make Reading Assessment useful in students evaluation, teacher should consider the following:</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42910" y="5357826"/>
            <a:ext cx="850109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A fifth purpose of assessment is to provide teachers with information on how instruction can be improved.</a:t>
            </a:r>
          </a:p>
          <a:p>
            <a:endParaRPr lang="en-US" dirty="0"/>
          </a:p>
        </p:txBody>
      </p:sp>
      <p:sp>
        <p:nvSpPr>
          <p:cNvPr id="4" name="3 CuadroTexto"/>
          <p:cNvSpPr txBox="1"/>
          <p:nvPr/>
        </p:nvSpPr>
        <p:spPr>
          <a:xfrm>
            <a:off x="1214414" y="285728"/>
            <a:ext cx="6929486" cy="8925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600" dirty="0" smtClean="0">
                <a:solidFill>
                  <a:schemeClr val="tx1"/>
                </a:solidFill>
              </a:rPr>
              <a:t>The purpose and benefits of assessment</a:t>
            </a:r>
          </a:p>
          <a:p>
            <a:pPr algn="ctr"/>
            <a:endParaRPr lang="en-US" sz="2600" dirty="0"/>
          </a:p>
        </p:txBody>
      </p:sp>
      <p:graphicFrame>
        <p:nvGraphicFramePr>
          <p:cNvPr id="5" name="4 Diagrama"/>
          <p:cNvGraphicFramePr/>
          <p:nvPr/>
        </p:nvGraphicFramePr>
        <p:xfrm>
          <a:off x="357158" y="928670"/>
          <a:ext cx="8429684" cy="428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2143108" y="2000240"/>
            <a:ext cx="5572164" cy="4179124"/>
          </a:xfrm>
          <a:prstGeom prst="rect">
            <a:avLst/>
          </a:prstGeom>
          <a:noFill/>
          <a:ln w="9525">
            <a:noFill/>
            <a:miter lim="800000"/>
            <a:headEnd/>
            <a:tailEnd/>
          </a:ln>
          <a:effectLst/>
        </p:spPr>
      </p:pic>
      <p:sp>
        <p:nvSpPr>
          <p:cNvPr id="4" name="3 CuadroTexto"/>
          <p:cNvSpPr txBox="1"/>
          <p:nvPr/>
        </p:nvSpPr>
        <p:spPr>
          <a:xfrm>
            <a:off x="714348" y="1500174"/>
            <a:ext cx="7786742"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smtClean="0"/>
              <a:t>Reading Objective Assessment</a:t>
            </a:r>
            <a:endParaRPr lang="en-US" sz="2400" dirty="0"/>
          </a:p>
        </p:txBody>
      </p:sp>
      <p:sp>
        <p:nvSpPr>
          <p:cNvPr id="5" name="4 CuadroTexto"/>
          <p:cNvSpPr txBox="1"/>
          <p:nvPr/>
        </p:nvSpPr>
        <p:spPr>
          <a:xfrm>
            <a:off x="1643042" y="642918"/>
            <a:ext cx="5929354"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2800" dirty="0" smtClean="0">
                <a:solidFill>
                  <a:schemeClr val="tx1"/>
                </a:solidFill>
              </a:rPr>
              <a:t>Kinds of Reading Assessment</a:t>
            </a:r>
            <a:endParaRPr lang="en-US" sz="28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1104900" y="828675"/>
            <a:ext cx="6934200" cy="5200650"/>
          </a:xfrm>
          <a:prstGeom prst="rect">
            <a:avLst/>
          </a:prstGeom>
          <a:noFill/>
          <a:ln w="9525">
            <a:noFill/>
            <a:miter lim="800000"/>
            <a:headEnd/>
            <a:tailEnd/>
          </a:ln>
          <a:effectLst/>
        </p:spPr>
      </p:pic>
      <p:sp>
        <p:nvSpPr>
          <p:cNvPr id="3" name="2 CuadroTexto"/>
          <p:cNvSpPr txBox="1"/>
          <p:nvPr/>
        </p:nvSpPr>
        <p:spPr>
          <a:xfrm>
            <a:off x="571472" y="857232"/>
            <a:ext cx="257176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smtClean="0"/>
              <a:t>Objective</a:t>
            </a:r>
          </a:p>
          <a:p>
            <a:pPr algn="ctr"/>
            <a:r>
              <a:rPr lang="en-US" sz="2400" dirty="0" smtClean="0"/>
              <a:t>Tests</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357158" y="714356"/>
            <a:ext cx="4538670" cy="5200650"/>
          </a:xfrm>
          <a:prstGeom prst="rect">
            <a:avLst/>
          </a:prstGeom>
          <a:noFill/>
          <a:ln w="9525">
            <a:noFill/>
            <a:miter lim="800000"/>
            <a:headEnd/>
            <a:tailEnd/>
          </a:ln>
          <a:effectLst/>
        </p:spPr>
      </p:pic>
      <p:pic>
        <p:nvPicPr>
          <p:cNvPr id="3" name="Picture 2"/>
          <p:cNvPicPr>
            <a:picLocks noChangeAspect="1" noChangeArrowheads="1"/>
          </p:cNvPicPr>
          <p:nvPr/>
        </p:nvPicPr>
        <p:blipFill>
          <a:blip r:embed="rId3">
            <a:grayscl/>
          </a:blip>
          <a:srcRect/>
          <a:stretch>
            <a:fillRect/>
          </a:stretch>
        </p:blipFill>
        <p:spPr bwMode="auto">
          <a:xfrm>
            <a:off x="4714876" y="714356"/>
            <a:ext cx="4252918" cy="5200650"/>
          </a:xfrm>
          <a:prstGeom prst="rect">
            <a:avLst/>
          </a:prstGeom>
          <a:noFill/>
          <a:ln w="9525">
            <a:noFill/>
            <a:miter lim="800000"/>
            <a:headEnd/>
            <a:tailEnd/>
          </a:ln>
          <a:effectLst/>
        </p:spPr>
      </p:pic>
      <p:sp>
        <p:nvSpPr>
          <p:cNvPr id="4" name="3 CuadroTexto"/>
          <p:cNvSpPr txBox="1"/>
          <p:nvPr/>
        </p:nvSpPr>
        <p:spPr>
          <a:xfrm>
            <a:off x="3214678" y="285728"/>
            <a:ext cx="257176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smtClean="0"/>
              <a:t>Objective</a:t>
            </a:r>
          </a:p>
          <a:p>
            <a:pPr algn="ctr"/>
            <a:r>
              <a:rPr lang="en-US" sz="2400" dirty="0" smtClean="0"/>
              <a:t>Tests</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duotone>
              <a:prstClr val="black"/>
              <a:schemeClr val="accent5">
                <a:tint val="45000"/>
                <a:satMod val="400000"/>
              </a:schemeClr>
            </a:duotone>
          </a:blip>
          <a:srcRect/>
          <a:stretch>
            <a:fillRect/>
          </a:stretch>
        </p:blipFill>
        <p:spPr bwMode="auto">
          <a:xfrm>
            <a:off x="214282" y="642918"/>
            <a:ext cx="4836484" cy="5429287"/>
          </a:xfrm>
          <a:prstGeom prst="rect">
            <a:avLst/>
          </a:prstGeom>
          <a:noFill/>
          <a:ln w="9525">
            <a:noFill/>
            <a:miter lim="800000"/>
            <a:headEnd/>
            <a:tailEnd/>
          </a:ln>
          <a:effectLst/>
        </p:spPr>
      </p:pic>
      <p:pic>
        <p:nvPicPr>
          <p:cNvPr id="3" name="Picture 2"/>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4804239" y="642918"/>
            <a:ext cx="4196917" cy="5429288"/>
          </a:xfrm>
          <a:prstGeom prst="rect">
            <a:avLst/>
          </a:prstGeom>
          <a:noFill/>
          <a:ln w="9525">
            <a:noFill/>
            <a:miter lim="800000"/>
            <a:headEnd/>
            <a:tailEnd/>
          </a:ln>
          <a:effectLst/>
        </p:spPr>
      </p:pic>
      <p:sp>
        <p:nvSpPr>
          <p:cNvPr id="4" name="3 CuadroTexto"/>
          <p:cNvSpPr txBox="1"/>
          <p:nvPr/>
        </p:nvSpPr>
        <p:spPr>
          <a:xfrm>
            <a:off x="2714612" y="285728"/>
            <a:ext cx="4000528"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2400" dirty="0" smtClean="0">
                <a:solidFill>
                  <a:schemeClr val="tx1"/>
                </a:solidFill>
              </a:rPr>
              <a:t>Subjective Reading Test</a:t>
            </a:r>
            <a:endParaRPr lang="en-US" sz="2400"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285720" y="642918"/>
            <a:ext cx="4357686" cy="5200650"/>
          </a:xfrm>
          <a:prstGeom prst="rect">
            <a:avLst/>
          </a:prstGeom>
          <a:noFill/>
          <a:ln w="9525">
            <a:noFill/>
            <a:miter lim="800000"/>
            <a:headEnd/>
            <a:tailEnd/>
          </a:ln>
          <a:effectLst/>
        </p:spPr>
      </p:pic>
      <p:pic>
        <p:nvPicPr>
          <p:cNvPr id="3" name="Picture 2"/>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4714876" y="642918"/>
            <a:ext cx="4324356" cy="5200650"/>
          </a:xfrm>
          <a:prstGeom prst="rect">
            <a:avLst/>
          </a:prstGeom>
          <a:noFill/>
          <a:ln w="9525">
            <a:noFill/>
            <a:miter lim="800000"/>
            <a:headEnd/>
            <a:tailEnd/>
          </a:ln>
          <a:effectLst/>
        </p:spPr>
      </p:pic>
      <p:sp>
        <p:nvSpPr>
          <p:cNvPr id="4" name="3 CuadroTexto"/>
          <p:cNvSpPr txBox="1"/>
          <p:nvPr/>
        </p:nvSpPr>
        <p:spPr>
          <a:xfrm>
            <a:off x="2357422" y="214290"/>
            <a:ext cx="4357718"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2400" dirty="0" smtClean="0">
                <a:solidFill>
                  <a:schemeClr val="tx1"/>
                </a:solidFill>
              </a:rPr>
              <a:t>Subjective Reading Test</a:t>
            </a:r>
            <a:endParaRPr lang="en-US" sz="240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a:stretch>
            <a:fillRect/>
          </a:stretch>
        </p:blipFill>
        <p:spPr bwMode="auto">
          <a:xfrm>
            <a:off x="928663" y="714356"/>
            <a:ext cx="7429551" cy="56979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57290" y="214290"/>
            <a:ext cx="6357982"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smtClean="0">
                <a:solidFill>
                  <a:schemeClr val="tx1"/>
                </a:solidFill>
              </a:rPr>
              <a:t>We can also check Reading Comprehension by using this effective strategies in class</a:t>
            </a:r>
            <a:endParaRPr lang="en-US" sz="2400" dirty="0">
              <a:solidFill>
                <a:schemeClr val="tx1"/>
              </a:solidFill>
            </a:endParaRPr>
          </a:p>
        </p:txBody>
      </p:sp>
      <p:graphicFrame>
        <p:nvGraphicFramePr>
          <p:cNvPr id="7" name="6 Diagrama"/>
          <p:cNvGraphicFramePr/>
          <p:nvPr/>
        </p:nvGraphicFramePr>
        <p:xfrm>
          <a:off x="500034" y="1397000"/>
          <a:ext cx="8286808" cy="4889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1214414" y="571480"/>
            <a:ext cx="700092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s-GT"/>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400" dirty="0" smtClean="0"/>
              <a:t>Let’s see some Examples</a:t>
            </a:r>
            <a:endParaRPr lang="en-US" sz="2400" dirty="0"/>
          </a:p>
        </p:txBody>
      </p:sp>
      <p:pic>
        <p:nvPicPr>
          <p:cNvPr id="9217" name="Picture 1"/>
          <p:cNvPicPr>
            <a:picLocks noChangeAspect="1" noChangeArrowheads="1"/>
          </p:cNvPicPr>
          <p:nvPr/>
        </p:nvPicPr>
        <p:blipFill>
          <a:blip r:embed="rId2"/>
          <a:srcRect/>
          <a:stretch>
            <a:fillRect/>
          </a:stretch>
        </p:blipFill>
        <p:spPr bwMode="auto">
          <a:xfrm>
            <a:off x="857224" y="1428737"/>
            <a:ext cx="3643338" cy="2449696"/>
          </a:xfrm>
          <a:prstGeom prst="rect">
            <a:avLst/>
          </a:prstGeom>
          <a:noFill/>
          <a:ln w="9525">
            <a:noFill/>
            <a:miter lim="800000"/>
            <a:headEnd/>
            <a:tailEnd/>
          </a:ln>
          <a:effectLst/>
        </p:spPr>
      </p:pic>
      <p:pic>
        <p:nvPicPr>
          <p:cNvPr id="9218" name="Picture 2"/>
          <p:cNvPicPr>
            <a:picLocks noChangeAspect="1" noChangeArrowheads="1"/>
          </p:cNvPicPr>
          <p:nvPr/>
        </p:nvPicPr>
        <p:blipFill>
          <a:blip r:embed="rId3"/>
          <a:srcRect/>
          <a:stretch>
            <a:fillRect/>
          </a:stretch>
        </p:blipFill>
        <p:spPr bwMode="auto">
          <a:xfrm>
            <a:off x="5715008" y="2000240"/>
            <a:ext cx="2990858" cy="3516083"/>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1643042" y="4041773"/>
            <a:ext cx="3000396" cy="281622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928662" y="4714884"/>
            <a:ext cx="7858180" cy="175432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dirty="0" smtClean="0">
                <a:solidFill>
                  <a:schemeClr val="tx1"/>
                </a:solidFill>
              </a:rPr>
              <a:t>Reading is important because much info we need is communicated in texts.</a:t>
            </a:r>
          </a:p>
          <a:p>
            <a:r>
              <a:rPr lang="en-US" dirty="0" smtClean="0">
                <a:solidFill>
                  <a:schemeClr val="tx1"/>
                </a:solidFill>
              </a:rPr>
              <a:t>We need reading to function in this modern world.</a:t>
            </a:r>
          </a:p>
          <a:p>
            <a:r>
              <a:rPr lang="en-US" dirty="0" smtClean="0">
                <a:solidFill>
                  <a:schemeClr val="tx1"/>
                </a:solidFill>
              </a:rPr>
              <a:t>It help us to learn a new language. It opens up worlds.</a:t>
            </a:r>
          </a:p>
          <a:p>
            <a:r>
              <a:rPr lang="en-US" dirty="0" smtClean="0">
                <a:solidFill>
                  <a:schemeClr val="tx1"/>
                </a:solidFill>
              </a:rPr>
              <a:t>It brings prior knowledge, cognitive development and text processing</a:t>
            </a:r>
            <a:r>
              <a:rPr lang="en-US" dirty="0" smtClean="0"/>
              <a:t>.</a:t>
            </a:r>
            <a:endParaRPr lang="en-US" dirty="0"/>
          </a:p>
        </p:txBody>
      </p:sp>
      <p:sp>
        <p:nvSpPr>
          <p:cNvPr id="7" name="6 CuadroTexto"/>
          <p:cNvSpPr txBox="1"/>
          <p:nvPr/>
        </p:nvSpPr>
        <p:spPr>
          <a:xfrm>
            <a:off x="1000100" y="1000108"/>
            <a:ext cx="7715304" cy="369331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dirty="0" smtClean="0"/>
              <a:t>Reading is an activity with a </a:t>
            </a:r>
            <a:r>
              <a:rPr lang="en-US" b="1" dirty="0" smtClean="0"/>
              <a:t>purpose</a:t>
            </a:r>
            <a:r>
              <a:rPr lang="en-US" dirty="0" smtClean="0"/>
              <a:t>. A person may read in order to gain information or verify existing knowledge, or in order to critique a writer's ideas or writing style. </a:t>
            </a:r>
          </a:p>
          <a:p>
            <a:pPr algn="just"/>
            <a:r>
              <a:rPr lang="en-US" dirty="0" smtClean="0"/>
              <a:t>A person may also read for enjoyment, or to enhance knowledge of the language being read. The purpose(s) for reading guide the reader's selection of texts.</a:t>
            </a:r>
          </a:p>
          <a:p>
            <a:pPr algn="just"/>
            <a:r>
              <a:rPr lang="en-US" dirty="0" smtClean="0"/>
              <a:t>The purpose for reading also determines the appropriate approach to reading comprehension.</a:t>
            </a:r>
          </a:p>
          <a:p>
            <a:pPr algn="just"/>
            <a:r>
              <a:rPr lang="en-US" b="1" dirty="0" smtClean="0"/>
              <a:t>Example: </a:t>
            </a:r>
            <a:r>
              <a:rPr lang="en-US" dirty="0" smtClean="0"/>
              <a:t>A person reading poetry for enjoyment needs to recognize the words the poet uses and the ways they are put together, but does not need to identify main idea and supporting details.</a:t>
            </a:r>
          </a:p>
          <a:p>
            <a:pPr algn="just"/>
            <a:endParaRPr lang="en-US" dirty="0"/>
          </a:p>
        </p:txBody>
      </p:sp>
      <p:sp>
        <p:nvSpPr>
          <p:cNvPr id="8" name="7 CuadroTexto"/>
          <p:cNvSpPr txBox="1"/>
          <p:nvPr/>
        </p:nvSpPr>
        <p:spPr>
          <a:xfrm>
            <a:off x="1285852" y="428604"/>
            <a:ext cx="6572296"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dirty="0" smtClean="0"/>
              <a:t>What is Reading?</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000100" y="1500174"/>
            <a:ext cx="3071834" cy="2127529"/>
          </a:xfrm>
          <a:prstGeom prst="rect">
            <a:avLst/>
          </a:prstGeom>
          <a:ln>
            <a:noFill/>
          </a:ln>
          <a:effectLst>
            <a:outerShdw blurRad="292100" dist="139700" dir="2700000" algn="tl" rotWithShape="0">
              <a:srgbClr val="333333">
                <a:alpha val="65000"/>
              </a:srgbClr>
            </a:outerShdw>
          </a:effectLst>
        </p:spPr>
      </p:pic>
      <p:sp>
        <p:nvSpPr>
          <p:cNvPr id="4" name="3 CuadroTexto"/>
          <p:cNvSpPr txBox="1"/>
          <p:nvPr/>
        </p:nvSpPr>
        <p:spPr>
          <a:xfrm>
            <a:off x="1214414" y="785794"/>
            <a:ext cx="285752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smtClean="0"/>
              <a:t>Venn Diagrams</a:t>
            </a:r>
            <a:endParaRPr lang="en-US" dirty="0"/>
          </a:p>
        </p:txBody>
      </p:sp>
      <p:pic>
        <p:nvPicPr>
          <p:cNvPr id="1028" name="Picture 4"/>
          <p:cNvPicPr>
            <a:picLocks noChangeAspect="1" noChangeArrowheads="1"/>
          </p:cNvPicPr>
          <p:nvPr/>
        </p:nvPicPr>
        <p:blipFill>
          <a:blip r:embed="rId3"/>
          <a:srcRect/>
          <a:stretch>
            <a:fillRect/>
          </a:stretch>
        </p:blipFill>
        <p:spPr bwMode="auto">
          <a:xfrm>
            <a:off x="4857752" y="785794"/>
            <a:ext cx="3571900" cy="4222107"/>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928662" y="3929066"/>
            <a:ext cx="3743327" cy="2206810"/>
          </a:xfrm>
          <a:prstGeom prst="rect">
            <a:avLst/>
          </a:prstGeom>
          <a:noFill/>
          <a:ln w="9525">
            <a:noFill/>
            <a:miter lim="800000"/>
            <a:headEnd/>
            <a:tailEnd/>
          </a:ln>
          <a:effectLst/>
        </p:spPr>
      </p:pic>
      <p:sp>
        <p:nvSpPr>
          <p:cNvPr id="7" name="6 CuadroTexto"/>
          <p:cNvSpPr txBox="1"/>
          <p:nvPr/>
        </p:nvSpPr>
        <p:spPr>
          <a:xfrm>
            <a:off x="4929190" y="5500702"/>
            <a:ext cx="3429024"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smtClean="0"/>
              <a:t>Summary- Sequence of events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57290" y="857232"/>
            <a:ext cx="700092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smtClean="0"/>
              <a:t>Examples of a Reading Rubric </a:t>
            </a:r>
          </a:p>
          <a:p>
            <a:pPr algn="ctr"/>
            <a:r>
              <a:rPr lang="en-US" sz="2400" dirty="0" smtClean="0"/>
              <a:t>Subjective Assessment</a:t>
            </a:r>
            <a:endParaRPr lang="en-US" sz="2400" dirty="0"/>
          </a:p>
        </p:txBody>
      </p:sp>
      <p:pic>
        <p:nvPicPr>
          <p:cNvPr id="36866" name="Picture 2"/>
          <p:cNvPicPr>
            <a:picLocks noChangeAspect="1" noChangeArrowheads="1"/>
          </p:cNvPicPr>
          <p:nvPr/>
        </p:nvPicPr>
        <p:blipFill>
          <a:blip r:embed="rId2"/>
          <a:srcRect/>
          <a:stretch>
            <a:fillRect/>
          </a:stretch>
        </p:blipFill>
        <p:spPr bwMode="auto">
          <a:xfrm>
            <a:off x="1428728" y="1785926"/>
            <a:ext cx="6692536" cy="4572032"/>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duotone>
              <a:prstClr val="black"/>
              <a:schemeClr val="accent1">
                <a:tint val="45000"/>
                <a:satMod val="400000"/>
              </a:schemeClr>
            </a:duotone>
            <a:lum bright="19000" contrast="19000"/>
          </a:blip>
          <a:stretch>
            <a:fillRect/>
          </a:stretch>
        </p:blipFill>
        <p:spPr bwMode="auto">
          <a:xfrm>
            <a:off x="1000100" y="747277"/>
            <a:ext cx="7187645" cy="539636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428860" y="1214422"/>
            <a:ext cx="4114822" cy="4321503"/>
          </a:xfrm>
          <a:prstGeom prst="rect">
            <a:avLst/>
          </a:prstGeom>
          <a:noFill/>
          <a:ln w="9525">
            <a:noFill/>
            <a:miter lim="800000"/>
            <a:headEnd/>
            <a:tailEnd/>
          </a:ln>
          <a:effectLst/>
        </p:spPr>
      </p:pic>
      <p:sp>
        <p:nvSpPr>
          <p:cNvPr id="3" name="2 CuadroTexto"/>
          <p:cNvSpPr txBox="1"/>
          <p:nvPr/>
        </p:nvSpPr>
        <p:spPr>
          <a:xfrm>
            <a:off x="4071934" y="5857892"/>
            <a:ext cx="4929222"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3200" dirty="0" smtClean="0">
                <a:solidFill>
                  <a:schemeClr val="tx1"/>
                </a:solidFill>
              </a:rPr>
              <a:t>Thank You!</a:t>
            </a:r>
            <a:endParaRPr lang="en-US" sz="32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42910" y="500042"/>
            <a:ext cx="7929618" cy="36009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a:r>
              <a:rPr lang="en-US" sz="3200" b="1" dirty="0" smtClean="0">
                <a:latin typeface="Arial" pitchFamily="34" charset="0"/>
                <a:cs typeface="Arial" pitchFamily="34" charset="0"/>
              </a:rPr>
              <a:t>Kinds of Reading</a:t>
            </a:r>
          </a:p>
          <a:p>
            <a:pPr lvl="0" algn="just"/>
            <a:endParaRPr lang="en-US" dirty="0" smtClean="0">
              <a:latin typeface="Arial" pitchFamily="34" charset="0"/>
              <a:cs typeface="Arial" pitchFamily="34" charset="0"/>
            </a:endParaRPr>
          </a:p>
          <a:p>
            <a:pPr lvl="0" algn="just"/>
            <a:r>
              <a:rPr lang="en-US" sz="2000" b="1" dirty="0" smtClean="0">
                <a:latin typeface="Arial" pitchFamily="34" charset="0"/>
                <a:cs typeface="Arial" pitchFamily="34" charset="0"/>
              </a:rPr>
              <a:t>Academic Reading </a:t>
            </a:r>
            <a:r>
              <a:rPr lang="en-US" sz="2000" dirty="0" smtClean="0">
                <a:latin typeface="Arial" pitchFamily="34" charset="0"/>
                <a:cs typeface="Arial" pitchFamily="34" charset="0"/>
              </a:rPr>
              <a:t>general interest articles, professional journal articles reference material  textbooks. theses essays, papers test directions editorials and opinion writing. It is also called </a:t>
            </a:r>
            <a:r>
              <a:rPr lang="en-US" sz="2000" b="1" dirty="0" smtClean="0">
                <a:latin typeface="Arial" pitchFamily="34" charset="0"/>
                <a:cs typeface="Arial" pitchFamily="34" charset="0"/>
              </a:rPr>
              <a:t>Intensive</a:t>
            </a:r>
            <a:r>
              <a:rPr lang="en-US" sz="2000" dirty="0" smtClean="0">
                <a:latin typeface="Arial" pitchFamily="34" charset="0"/>
                <a:cs typeface="Arial" pitchFamily="34" charset="0"/>
              </a:rPr>
              <a:t> reading.</a:t>
            </a:r>
          </a:p>
          <a:p>
            <a:pPr lvl="0" algn="just"/>
            <a:r>
              <a:rPr lang="en-US" sz="2000" b="1" dirty="0" smtClean="0">
                <a:latin typeface="Arial" pitchFamily="34" charset="0"/>
                <a:cs typeface="Arial" pitchFamily="34" charset="0"/>
              </a:rPr>
              <a:t> </a:t>
            </a:r>
            <a:r>
              <a:rPr lang="es-GT" sz="2000" b="1" dirty="0" smtClean="0">
                <a:latin typeface="Arial" pitchFamily="34" charset="0"/>
                <a:cs typeface="Arial" pitchFamily="34" charset="0"/>
              </a:rPr>
              <a:t>Personal Reading</a:t>
            </a:r>
            <a:r>
              <a:rPr lang="es-GT" sz="2000" dirty="0" smtClean="0">
                <a:latin typeface="Arial" pitchFamily="34" charset="0"/>
                <a:cs typeface="Arial" pitchFamily="34" charset="0"/>
              </a:rPr>
              <a:t>, </a:t>
            </a:r>
            <a:r>
              <a:rPr lang="es-GT" sz="2000" dirty="0" err="1" smtClean="0">
                <a:latin typeface="Arial" pitchFamily="34" charset="0"/>
                <a:cs typeface="Arial" pitchFamily="34" charset="0"/>
              </a:rPr>
              <a:t>newspapers</a:t>
            </a:r>
            <a:r>
              <a:rPr lang="es-GT" sz="2000" dirty="0" smtClean="0">
                <a:latin typeface="Arial" pitchFamily="34" charset="0"/>
                <a:cs typeface="Arial" pitchFamily="34" charset="0"/>
              </a:rPr>
              <a:t>, magazines </a:t>
            </a:r>
            <a:r>
              <a:rPr lang="es-GT" sz="2000" dirty="0" err="1" smtClean="0">
                <a:latin typeface="Arial" pitchFamily="34" charset="0"/>
                <a:cs typeface="Arial" pitchFamily="34" charset="0"/>
              </a:rPr>
              <a:t>letters</a:t>
            </a:r>
            <a:r>
              <a:rPr lang="es-GT" sz="2000" dirty="0" smtClean="0">
                <a:latin typeface="Arial" pitchFamily="34" charset="0"/>
                <a:cs typeface="Arial" pitchFamily="34" charset="0"/>
              </a:rPr>
              <a:t>, emails, </a:t>
            </a:r>
            <a:r>
              <a:rPr lang="es-GT" sz="2000" dirty="0" err="1" smtClean="0">
                <a:latin typeface="Arial" pitchFamily="34" charset="0"/>
                <a:cs typeface="Arial" pitchFamily="34" charset="0"/>
              </a:rPr>
              <a:t>greeting</a:t>
            </a:r>
            <a:r>
              <a:rPr lang="es-GT" sz="2000" dirty="0" smtClean="0">
                <a:latin typeface="Arial" pitchFamily="34" charset="0"/>
                <a:cs typeface="Arial" pitchFamily="34" charset="0"/>
              </a:rPr>
              <a:t> </a:t>
            </a:r>
            <a:r>
              <a:rPr lang="es-GT" sz="2000" dirty="0" err="1" smtClean="0">
                <a:latin typeface="Arial" pitchFamily="34" charset="0"/>
                <a:cs typeface="Arial" pitchFamily="34" charset="0"/>
              </a:rPr>
              <a:t>cards</a:t>
            </a:r>
            <a:r>
              <a:rPr lang="es-GT" sz="2000" dirty="0" smtClean="0">
                <a:latin typeface="Arial" pitchFamily="34" charset="0"/>
                <a:cs typeface="Arial" pitchFamily="34" charset="0"/>
              </a:rPr>
              <a:t>, </a:t>
            </a:r>
            <a:r>
              <a:rPr lang="es-GT" sz="2000" dirty="0" err="1" smtClean="0">
                <a:latin typeface="Arial" pitchFamily="34" charset="0"/>
                <a:cs typeface="Arial" pitchFamily="34" charset="0"/>
              </a:rPr>
              <a:t>invitations</a:t>
            </a:r>
            <a:r>
              <a:rPr lang="es-GT" sz="2000" dirty="0" smtClean="0">
                <a:latin typeface="Arial" pitchFamily="34" charset="0"/>
                <a:cs typeface="Arial" pitchFamily="34" charset="0"/>
              </a:rPr>
              <a:t> </a:t>
            </a:r>
            <a:r>
              <a:rPr lang="es-GT" sz="2000" dirty="0" err="1" smtClean="0">
                <a:latin typeface="Arial" pitchFamily="34" charset="0"/>
                <a:cs typeface="Arial" pitchFamily="34" charset="0"/>
              </a:rPr>
              <a:t>messages</a:t>
            </a:r>
            <a:r>
              <a:rPr lang="es-GT" sz="2000" dirty="0" smtClean="0">
                <a:latin typeface="Arial" pitchFamily="34" charset="0"/>
                <a:cs typeface="Arial" pitchFamily="34" charset="0"/>
              </a:rPr>
              <a:t>, notes, </a:t>
            </a:r>
            <a:r>
              <a:rPr lang="es-GT" sz="2000" dirty="0" err="1" smtClean="0">
                <a:latin typeface="Arial" pitchFamily="34" charset="0"/>
                <a:cs typeface="Arial" pitchFamily="34" charset="0"/>
              </a:rPr>
              <a:t>lists</a:t>
            </a:r>
            <a:r>
              <a:rPr lang="es-GT" sz="2000" dirty="0" smtClean="0">
                <a:latin typeface="Arial" pitchFamily="34" charset="0"/>
                <a:cs typeface="Arial" pitchFamily="34" charset="0"/>
              </a:rPr>
              <a:t> </a:t>
            </a:r>
            <a:r>
              <a:rPr lang="es-GT" sz="2000" dirty="0" err="1" smtClean="0">
                <a:latin typeface="Arial" pitchFamily="34" charset="0"/>
                <a:cs typeface="Arial" pitchFamily="34" charset="0"/>
              </a:rPr>
              <a:t>schedules</a:t>
            </a:r>
            <a:r>
              <a:rPr lang="es-GT" sz="2000" dirty="0" smtClean="0">
                <a:latin typeface="Arial" pitchFamily="34" charset="0"/>
                <a:cs typeface="Arial" pitchFamily="34" charset="0"/>
              </a:rPr>
              <a:t>, </a:t>
            </a:r>
            <a:r>
              <a:rPr lang="es-GT" sz="2000" dirty="0" err="1" smtClean="0">
                <a:latin typeface="Arial" pitchFamily="34" charset="0"/>
                <a:cs typeface="Arial" pitchFamily="34" charset="0"/>
              </a:rPr>
              <a:t>menus</a:t>
            </a:r>
            <a:r>
              <a:rPr lang="es-GT" sz="2000" dirty="0" smtClean="0">
                <a:latin typeface="Arial" pitchFamily="34" charset="0"/>
                <a:cs typeface="Arial" pitchFamily="34" charset="0"/>
              </a:rPr>
              <a:t>, </a:t>
            </a:r>
            <a:r>
              <a:rPr lang="es-GT" sz="2000" dirty="0" err="1" smtClean="0">
                <a:latin typeface="Arial" pitchFamily="34" charset="0"/>
                <a:cs typeface="Arial" pitchFamily="34" charset="0"/>
              </a:rPr>
              <a:t>maps</a:t>
            </a:r>
            <a:r>
              <a:rPr lang="es-GT" sz="2000" dirty="0" smtClean="0">
                <a:latin typeface="Arial" pitchFamily="34" charset="0"/>
                <a:cs typeface="Arial" pitchFamily="34" charset="0"/>
              </a:rPr>
              <a:t>, </a:t>
            </a:r>
            <a:r>
              <a:rPr lang="es-GT" sz="2000" dirty="0" err="1" smtClean="0">
                <a:latin typeface="Arial" pitchFamily="34" charset="0"/>
                <a:cs typeface="Arial" pitchFamily="34" charset="0"/>
              </a:rPr>
              <a:t>calendars</a:t>
            </a:r>
            <a:r>
              <a:rPr lang="es-GT" sz="2000" dirty="0" smtClean="0">
                <a:latin typeface="Arial" pitchFamily="34" charset="0"/>
                <a:cs typeface="Arial" pitchFamily="34" charset="0"/>
              </a:rPr>
              <a:t> </a:t>
            </a:r>
            <a:r>
              <a:rPr lang="es-GT" sz="2000" dirty="0" err="1" smtClean="0">
                <a:latin typeface="Arial" pitchFamily="34" charset="0"/>
                <a:cs typeface="Arial" pitchFamily="34" charset="0"/>
              </a:rPr>
              <a:t>advertisements</a:t>
            </a:r>
            <a:r>
              <a:rPr lang="es-GT" sz="2000" dirty="0" smtClean="0">
                <a:latin typeface="Arial" pitchFamily="34" charset="0"/>
                <a:cs typeface="Arial" pitchFamily="34" charset="0"/>
              </a:rPr>
              <a:t>  </a:t>
            </a:r>
            <a:r>
              <a:rPr lang="es-GT" sz="2000" dirty="0" err="1" smtClean="0">
                <a:latin typeface="Arial" pitchFamily="34" charset="0"/>
                <a:cs typeface="Arial" pitchFamily="34" charset="0"/>
              </a:rPr>
              <a:t>novels</a:t>
            </a:r>
            <a:r>
              <a:rPr lang="es-GT" sz="2000" dirty="0" smtClean="0">
                <a:latin typeface="Arial" pitchFamily="34" charset="0"/>
                <a:cs typeface="Arial" pitchFamily="34" charset="0"/>
              </a:rPr>
              <a:t>, short </a:t>
            </a:r>
            <a:r>
              <a:rPr lang="es-GT" sz="2000" dirty="0" err="1" smtClean="0">
                <a:latin typeface="Arial" pitchFamily="34" charset="0"/>
                <a:cs typeface="Arial" pitchFamily="34" charset="0"/>
              </a:rPr>
              <a:t>stories</a:t>
            </a:r>
            <a:r>
              <a:rPr lang="es-GT" sz="2000" dirty="0" smtClean="0">
                <a:latin typeface="Arial" pitchFamily="34" charset="0"/>
                <a:cs typeface="Arial" pitchFamily="34" charset="0"/>
              </a:rPr>
              <a:t>, </a:t>
            </a:r>
            <a:r>
              <a:rPr lang="es-GT" sz="2000" dirty="0" err="1" smtClean="0">
                <a:latin typeface="Arial" pitchFamily="34" charset="0"/>
                <a:cs typeface="Arial" pitchFamily="34" charset="0"/>
              </a:rPr>
              <a:t>jokes</a:t>
            </a:r>
            <a:r>
              <a:rPr lang="es-GT" sz="2000" dirty="0" smtClean="0">
                <a:latin typeface="Arial" pitchFamily="34" charset="0"/>
                <a:cs typeface="Arial" pitchFamily="34" charset="0"/>
              </a:rPr>
              <a:t>, drama, </a:t>
            </a:r>
            <a:r>
              <a:rPr lang="es-GT" sz="2000" dirty="0" err="1" smtClean="0">
                <a:latin typeface="Arial" pitchFamily="34" charset="0"/>
                <a:cs typeface="Arial" pitchFamily="34" charset="0"/>
              </a:rPr>
              <a:t>poetry</a:t>
            </a:r>
            <a:r>
              <a:rPr lang="es-GT" sz="2000" dirty="0" smtClean="0">
                <a:latin typeface="Arial" pitchFamily="34" charset="0"/>
                <a:cs typeface="Arial" pitchFamily="34" charset="0"/>
              </a:rPr>
              <a:t> </a:t>
            </a:r>
            <a:r>
              <a:rPr lang="es-GT" sz="2000" dirty="0" err="1" smtClean="0">
                <a:latin typeface="Arial" pitchFamily="34" charset="0"/>
                <a:cs typeface="Arial" pitchFamily="34" charset="0"/>
              </a:rPr>
              <a:t>financial</a:t>
            </a:r>
            <a:r>
              <a:rPr lang="es-GT" sz="2000" dirty="0" smtClean="0">
                <a:latin typeface="Arial" pitchFamily="34" charset="0"/>
                <a:cs typeface="Arial" pitchFamily="34" charset="0"/>
              </a:rPr>
              <a:t> </a:t>
            </a:r>
            <a:r>
              <a:rPr lang="es-GT" sz="2000" dirty="0" err="1" smtClean="0">
                <a:latin typeface="Arial" pitchFamily="34" charset="0"/>
                <a:cs typeface="Arial" pitchFamily="34" charset="0"/>
              </a:rPr>
              <a:t>documents</a:t>
            </a:r>
            <a:r>
              <a:rPr lang="es-GT" sz="2000" dirty="0" smtClean="0">
                <a:latin typeface="Arial" pitchFamily="34" charset="0"/>
                <a:cs typeface="Arial" pitchFamily="34" charset="0"/>
              </a:rPr>
              <a:t>. </a:t>
            </a:r>
            <a:r>
              <a:rPr lang="es-GT" sz="2000" dirty="0" err="1" smtClean="0">
                <a:latin typeface="Arial" pitchFamily="34" charset="0"/>
                <a:cs typeface="Arial" pitchFamily="34" charset="0"/>
              </a:rPr>
              <a:t>It</a:t>
            </a:r>
            <a:r>
              <a:rPr lang="es-GT" sz="2000" dirty="0" smtClean="0">
                <a:latin typeface="Arial" pitchFamily="34" charset="0"/>
                <a:cs typeface="Arial" pitchFamily="34" charset="0"/>
              </a:rPr>
              <a:t> </a:t>
            </a:r>
            <a:r>
              <a:rPr lang="es-GT" sz="2000" dirty="0" err="1" smtClean="0">
                <a:latin typeface="Arial" pitchFamily="34" charset="0"/>
                <a:cs typeface="Arial" pitchFamily="34" charset="0"/>
              </a:rPr>
              <a:t>is</a:t>
            </a:r>
            <a:r>
              <a:rPr lang="es-GT" sz="2000" dirty="0" smtClean="0">
                <a:latin typeface="Arial" pitchFamily="34" charset="0"/>
                <a:cs typeface="Arial" pitchFamily="34" charset="0"/>
              </a:rPr>
              <a:t> </a:t>
            </a:r>
            <a:r>
              <a:rPr lang="es-GT" sz="2000" dirty="0" err="1" smtClean="0">
                <a:latin typeface="Arial" pitchFamily="34" charset="0"/>
                <a:cs typeface="Arial" pitchFamily="34" charset="0"/>
              </a:rPr>
              <a:t>also</a:t>
            </a:r>
            <a:r>
              <a:rPr lang="es-GT" sz="2000" dirty="0" smtClean="0">
                <a:latin typeface="Arial" pitchFamily="34" charset="0"/>
                <a:cs typeface="Arial" pitchFamily="34" charset="0"/>
              </a:rPr>
              <a:t> </a:t>
            </a:r>
            <a:r>
              <a:rPr lang="es-GT" sz="2000" dirty="0" err="1" smtClean="0">
                <a:latin typeface="Arial" pitchFamily="34" charset="0"/>
                <a:cs typeface="Arial" pitchFamily="34" charset="0"/>
              </a:rPr>
              <a:t>called</a:t>
            </a:r>
            <a:r>
              <a:rPr lang="es-GT" sz="2000" dirty="0" smtClean="0">
                <a:latin typeface="Arial" pitchFamily="34" charset="0"/>
                <a:cs typeface="Arial" pitchFamily="34" charset="0"/>
              </a:rPr>
              <a:t> </a:t>
            </a:r>
            <a:r>
              <a:rPr lang="es-GT" sz="2000" b="1" dirty="0" err="1" smtClean="0">
                <a:latin typeface="Arial" pitchFamily="34" charset="0"/>
                <a:cs typeface="Arial" pitchFamily="34" charset="0"/>
              </a:rPr>
              <a:t>Extensive</a:t>
            </a:r>
            <a:r>
              <a:rPr lang="es-GT" sz="2000" b="1" dirty="0" smtClean="0">
                <a:latin typeface="Arial" pitchFamily="34" charset="0"/>
                <a:cs typeface="Arial" pitchFamily="34" charset="0"/>
              </a:rPr>
              <a:t> </a:t>
            </a:r>
            <a:r>
              <a:rPr lang="es-GT" sz="2000" dirty="0" err="1" smtClean="0">
                <a:latin typeface="Arial" pitchFamily="34" charset="0"/>
                <a:cs typeface="Arial" pitchFamily="34" charset="0"/>
              </a:rPr>
              <a:t>reading</a:t>
            </a:r>
            <a:r>
              <a:rPr lang="es-GT" sz="2000" dirty="0" smtClean="0">
                <a:latin typeface="Arial" pitchFamily="34" charset="0"/>
                <a:cs typeface="Arial" pitchFamily="34" charset="0"/>
              </a:rPr>
              <a:t>.</a:t>
            </a:r>
            <a:endParaRPr lang="en-US" sz="2000" dirty="0" smtClean="0">
              <a:latin typeface="Arial" pitchFamily="34" charset="0"/>
              <a:cs typeface="Arial" pitchFamily="34" charset="0"/>
            </a:endParaRPr>
          </a:p>
          <a:p>
            <a:endParaRPr lang="en-US" dirty="0"/>
          </a:p>
        </p:txBody>
      </p:sp>
      <p:pic>
        <p:nvPicPr>
          <p:cNvPr id="3073" name="Picture 1"/>
          <p:cNvPicPr>
            <a:picLocks noChangeAspect="1" noChangeArrowheads="1"/>
          </p:cNvPicPr>
          <p:nvPr/>
        </p:nvPicPr>
        <p:blipFill>
          <a:blip r:embed="rId2"/>
          <a:srcRect/>
          <a:stretch>
            <a:fillRect/>
          </a:stretch>
        </p:blipFill>
        <p:spPr bwMode="auto">
          <a:xfrm>
            <a:off x="4429124" y="4357694"/>
            <a:ext cx="1818878" cy="2357454"/>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a:off x="6572250" y="4357694"/>
            <a:ext cx="2571750" cy="17716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1214414" y="4429132"/>
            <a:ext cx="2855941" cy="192882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642910" y="-571528"/>
          <a:ext cx="7715304" cy="4429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500034" y="3929067"/>
            <a:ext cx="8286808"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dirty="0" smtClean="0"/>
              <a:t>In everyday reading situations, readers </a:t>
            </a:r>
            <a:r>
              <a:rPr lang="en-US" b="1" dirty="0" smtClean="0"/>
              <a:t>have a purpose </a:t>
            </a:r>
            <a:r>
              <a:rPr lang="en-US" dirty="0" smtClean="0"/>
              <a:t>for reading before they start. That is, they know what comprehension questions they are going to need to answer before they begin reading. To make reading assessment in the language classroom more like reading outside of the classroom, therefore, allow students to review the comprehension questions before they begin to read the test passage.</a:t>
            </a:r>
          </a:p>
          <a:p>
            <a:pPr algn="just"/>
            <a:r>
              <a:rPr lang="en-US" dirty="0" smtClean="0"/>
              <a:t>Finally, when the purpose for </a:t>
            </a:r>
            <a:r>
              <a:rPr lang="en-US" b="1" dirty="0" smtClean="0"/>
              <a:t>reading is enjoyment, </a:t>
            </a:r>
            <a:r>
              <a:rPr lang="en-US" dirty="0" smtClean="0"/>
              <a:t>comprehension questions are beside the point. As a more authentic form of assessment, have students talk or write about why they found the text enjoyable and interesting (or not).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928662" y="471467"/>
            <a:ext cx="7500990" cy="575075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857224" y="928670"/>
          <a:ext cx="7500990"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1000100" y="357166"/>
            <a:ext cx="742955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When reading to learn, students need to follow four basic steps: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428596" y="285728"/>
          <a:ext cx="8215370"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a:stretch>
            <a:fillRect/>
          </a:stretch>
        </p:blipFill>
        <p:spPr bwMode="auto">
          <a:xfrm>
            <a:off x="2214546" y="1142984"/>
            <a:ext cx="6643702" cy="5189904"/>
          </a:xfrm>
          <a:prstGeom prst="rect">
            <a:avLst/>
          </a:prstGeom>
          <a:noFill/>
          <a:ln w="9525">
            <a:noFill/>
            <a:miter lim="800000"/>
            <a:headEnd/>
            <a:tailEnd/>
          </a:ln>
          <a:effectLst/>
        </p:spPr>
      </p:pic>
      <p:sp>
        <p:nvSpPr>
          <p:cNvPr id="4" name="3 CuadroTexto"/>
          <p:cNvSpPr txBox="1"/>
          <p:nvPr/>
        </p:nvSpPr>
        <p:spPr>
          <a:xfrm>
            <a:off x="1571604" y="357166"/>
            <a:ext cx="6215106"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hlinkClick r:id="rId4"/>
              </a:rPr>
              <a:t>https://www.youtube.com/watch?v=ErCcnRR-39I</a:t>
            </a:r>
            <a:endParaRPr lang="en-US" dirty="0" smtClean="0"/>
          </a:p>
          <a:p>
            <a:endParaRPr lang="en-US" dirty="0"/>
          </a:p>
        </p:txBody>
      </p:sp>
      <p:pic>
        <p:nvPicPr>
          <p:cNvPr id="5" name="Top 6 Comprehension Strategies.mp4">
            <a:hlinkClick r:id="" action="ppaction://media"/>
          </p:cNvPr>
          <p:cNvPicPr>
            <a:picLocks noRot="1" noChangeAspect="1"/>
          </p:cNvPicPr>
          <p:nvPr>
            <a:videoFile r:link="rId1"/>
          </p:nvPr>
        </p:nvPicPr>
        <p:blipFill>
          <a:blip r:embed="rId5" cstate="print"/>
          <a:stretch>
            <a:fillRect/>
          </a:stretch>
        </p:blipFill>
        <p:spPr>
          <a:xfrm>
            <a:off x="285720" y="1071546"/>
            <a:ext cx="1714480" cy="96439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2844" y="71413"/>
            <a:ext cx="8786874" cy="5857917"/>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244</TotalTime>
  <Words>1000</Words>
  <Application>Microsoft Office PowerPoint</Application>
  <PresentationFormat>Presentación en pantalla (4:3)</PresentationFormat>
  <Paragraphs>74</Paragraphs>
  <Slides>23</Slides>
  <Notes>1</Notes>
  <HiddenSlides>0</HiddenSlides>
  <MMClips>1</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Concurrencia</vt:lpstr>
      <vt:lpstr>TestingReading</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TestingReading</dc:title>
  <dc:creator>Marcela</dc:creator>
  <cp:lastModifiedBy>Marcela</cp:lastModifiedBy>
  <cp:revision>29</cp:revision>
  <dcterms:created xsi:type="dcterms:W3CDTF">2015-09-17T00:45:16Z</dcterms:created>
  <dcterms:modified xsi:type="dcterms:W3CDTF">2015-10-09T00:41:37Z</dcterms:modified>
</cp:coreProperties>
</file>