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ocuments\TEC%20EVALUACION\Evaluation%20techniqu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GT"/>
  <c:style val="39"/>
  <c:chart>
    <c:plotArea>
      <c:layout>
        <c:manualLayout>
          <c:layoutTarget val="inner"/>
          <c:xMode val="edge"/>
          <c:yMode val="edge"/>
          <c:x val="5.1128911361058828E-2"/>
          <c:y val="1.9909480202625715E-2"/>
          <c:w val="0.64878595347995338"/>
          <c:h val="0.8192451595724447"/>
        </c:manualLayout>
      </c:layout>
      <c:barChart>
        <c:barDir val="col"/>
        <c:grouping val="clustered"/>
        <c:ser>
          <c:idx val="0"/>
          <c:order val="0"/>
          <c:tx>
            <c:strRef>
              <c:f>Hoja1!$B$2:$B$3</c:f>
              <c:strCache>
                <c:ptCount val="1"/>
                <c:pt idx="0">
                  <c:v>READING TEST</c:v>
                </c:pt>
              </c:strCache>
            </c:strRef>
          </c:tx>
          <c:cat>
            <c:numRef>
              <c:f>Hoja1!$A$4:$A$15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Hoja1!$B$4:$B$15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Hoja1!$C$2:$C$3</c:f>
              <c:strCache>
                <c:ptCount val="1"/>
                <c:pt idx="0">
                  <c:v>oct-03 Diagnostic test</c:v>
                </c:pt>
              </c:strCache>
            </c:strRef>
          </c:tx>
          <c:cat>
            <c:numRef>
              <c:f>Hoja1!$A$4:$A$15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Hoja1!$C$4:$C$15</c:f>
              <c:numCache>
                <c:formatCode>General</c:formatCode>
                <c:ptCount val="12"/>
                <c:pt idx="0">
                  <c:v>60</c:v>
                </c:pt>
                <c:pt idx="1">
                  <c:v>93</c:v>
                </c:pt>
                <c:pt idx="2">
                  <c:v>74</c:v>
                </c:pt>
                <c:pt idx="3">
                  <c:v>73</c:v>
                </c:pt>
                <c:pt idx="4">
                  <c:v>79</c:v>
                </c:pt>
                <c:pt idx="5">
                  <c:v>80</c:v>
                </c:pt>
                <c:pt idx="6">
                  <c:v>100</c:v>
                </c:pt>
                <c:pt idx="8">
                  <c:v>88</c:v>
                </c:pt>
                <c:pt idx="10">
                  <c:v>62</c:v>
                </c:pt>
                <c:pt idx="11">
                  <c:v>80</c:v>
                </c:pt>
              </c:numCache>
            </c:numRef>
          </c:val>
        </c:ser>
        <c:ser>
          <c:idx val="2"/>
          <c:order val="2"/>
          <c:tx>
            <c:strRef>
              <c:f>Hoja1!$D$2:$D$3</c:f>
              <c:strCache>
                <c:ptCount val="1"/>
                <c:pt idx="0">
                  <c:v>oct-10 Post test</c:v>
                </c:pt>
              </c:strCache>
            </c:strRef>
          </c:tx>
          <c:cat>
            <c:numRef>
              <c:f>Hoja1!$A$4:$A$15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Hoja1!$D$4:$D$15</c:f>
              <c:numCache>
                <c:formatCode>General</c:formatCode>
                <c:ptCount val="12"/>
                <c:pt idx="1">
                  <c:v>100</c:v>
                </c:pt>
                <c:pt idx="2">
                  <c:v>73</c:v>
                </c:pt>
                <c:pt idx="4">
                  <c:v>73</c:v>
                </c:pt>
                <c:pt idx="5">
                  <c:v>80</c:v>
                </c:pt>
                <c:pt idx="6">
                  <c:v>86</c:v>
                </c:pt>
                <c:pt idx="8">
                  <c:v>87</c:v>
                </c:pt>
                <c:pt idx="10">
                  <c:v>42</c:v>
                </c:pt>
                <c:pt idx="11">
                  <c:v>74</c:v>
                </c:pt>
              </c:numCache>
            </c:numRef>
          </c:val>
        </c:ser>
        <c:axId val="36954112"/>
        <c:axId val="36957568"/>
      </c:barChart>
      <c:catAx>
        <c:axId val="36954112"/>
        <c:scaling>
          <c:orientation val="minMax"/>
        </c:scaling>
        <c:axPos val="b"/>
        <c:numFmt formatCode="General" sourceLinked="1"/>
        <c:tickLblPos val="nextTo"/>
        <c:crossAx val="36957568"/>
        <c:crosses val="autoZero"/>
        <c:auto val="1"/>
        <c:lblAlgn val="ctr"/>
        <c:lblOffset val="100"/>
      </c:catAx>
      <c:valAx>
        <c:axId val="36957568"/>
        <c:scaling>
          <c:orientation val="minMax"/>
        </c:scaling>
        <c:axPos val="l"/>
        <c:majorGridlines/>
        <c:numFmt formatCode="General" sourceLinked="1"/>
        <c:tickLblPos val="nextTo"/>
        <c:crossAx val="36954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71370965921149"/>
          <c:y val="0.12105146421914545"/>
          <c:w val="0.26426078200282671"/>
          <c:h val="0.63835764949728524"/>
        </c:manualLayout>
      </c:layout>
    </c:legend>
    <c:plotVisOnly val="1"/>
  </c:chart>
  <c:txPr>
    <a:bodyPr/>
    <a:lstStyle/>
    <a:p>
      <a:pPr>
        <a:defRPr sz="1800"/>
      </a:pPr>
      <a:endParaRPr lang="es-GT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FF9017-E2F4-4F45-A797-BD537FDAF985}" type="datetimeFigureOut">
              <a:rPr lang="es-GT" smtClean="0"/>
              <a:t>19/10/2015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16C827-0EFB-488C-933A-FE4E92A2FF0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F9017-E2F4-4F45-A797-BD537FDAF985}" type="datetimeFigureOut">
              <a:rPr lang="es-GT" smtClean="0"/>
              <a:t>19/10/2015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6C827-0EFB-488C-933A-FE4E92A2FF0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F9017-E2F4-4F45-A797-BD537FDAF985}" type="datetimeFigureOut">
              <a:rPr lang="es-GT" smtClean="0"/>
              <a:t>19/10/2015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6C827-0EFB-488C-933A-FE4E92A2FF0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F9017-E2F4-4F45-A797-BD537FDAF985}" type="datetimeFigureOut">
              <a:rPr lang="es-GT" smtClean="0"/>
              <a:t>19/10/2015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6C827-0EFB-488C-933A-FE4E92A2FF0F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F9017-E2F4-4F45-A797-BD537FDAF985}" type="datetimeFigureOut">
              <a:rPr lang="es-GT" smtClean="0"/>
              <a:t>19/10/2015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6C827-0EFB-488C-933A-FE4E92A2FF0F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F9017-E2F4-4F45-A797-BD537FDAF985}" type="datetimeFigureOut">
              <a:rPr lang="es-GT" smtClean="0"/>
              <a:t>19/10/2015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6C827-0EFB-488C-933A-FE4E92A2FF0F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F9017-E2F4-4F45-A797-BD537FDAF985}" type="datetimeFigureOut">
              <a:rPr lang="es-GT" smtClean="0"/>
              <a:t>19/10/2015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6C827-0EFB-488C-933A-FE4E92A2FF0F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F9017-E2F4-4F45-A797-BD537FDAF985}" type="datetimeFigureOut">
              <a:rPr lang="es-GT" smtClean="0"/>
              <a:t>19/10/2015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6C827-0EFB-488C-933A-FE4E92A2FF0F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F9017-E2F4-4F45-A797-BD537FDAF985}" type="datetimeFigureOut">
              <a:rPr lang="es-GT" smtClean="0"/>
              <a:t>19/10/2015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6C827-0EFB-488C-933A-FE4E92A2FF0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FF9017-E2F4-4F45-A797-BD537FDAF985}" type="datetimeFigureOut">
              <a:rPr lang="es-GT" smtClean="0"/>
              <a:t>19/10/2015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6C827-0EFB-488C-933A-FE4E92A2FF0F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FF9017-E2F4-4F45-A797-BD537FDAF985}" type="datetimeFigureOut">
              <a:rPr lang="es-GT" smtClean="0"/>
              <a:t>19/10/2015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16C827-0EFB-488C-933A-FE4E92A2FF0F}" type="slidenum">
              <a:rPr lang="en-US" smtClean="0"/>
              <a:t>‹Nº›</a:t>
            </a:fld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CFF9017-E2F4-4F45-A797-BD537FDAF985}" type="datetimeFigureOut">
              <a:rPr lang="es-GT" smtClean="0"/>
              <a:t>19/10/2015</a:t>
            </a:fld>
            <a:endParaRPr 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916C827-0EFB-488C-933A-FE4E92A2FF0F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Office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Office_Word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Office_Word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Office_Word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Office_Word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57818" y="1428736"/>
            <a:ext cx="3600448" cy="9286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Results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8072494" cy="275751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2800" b="1" dirty="0" err="1" smtClean="0">
                <a:solidFill>
                  <a:schemeClr val="tx1"/>
                </a:solidFill>
              </a:rPr>
              <a:t>Cinthya</a:t>
            </a:r>
            <a:r>
              <a:rPr lang="en-US" sz="2800" b="1" dirty="0" smtClean="0">
                <a:solidFill>
                  <a:schemeClr val="tx1"/>
                </a:solidFill>
              </a:rPr>
              <a:t> Canton 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Angel </a:t>
            </a:r>
            <a:r>
              <a:rPr lang="en-US" sz="2800" b="1" dirty="0" err="1" smtClean="0">
                <a:solidFill>
                  <a:schemeClr val="tx1"/>
                </a:solidFill>
              </a:rPr>
              <a:t>Jiménez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                             Evaluation Techniques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                           October 24</a:t>
            </a:r>
            <a:r>
              <a:rPr lang="en-US" sz="28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2800" b="1" dirty="0" smtClean="0">
                <a:solidFill>
                  <a:schemeClr val="tx1"/>
                </a:solidFill>
              </a:rPr>
              <a:t>. 2015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4857752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/>
        </p:nvGraphicFramePr>
        <p:xfrm>
          <a:off x="0" y="1"/>
          <a:ext cx="8858280" cy="3357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57158" y="3429000"/>
          <a:ext cx="8072460" cy="329184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236321"/>
                <a:gridCol w="4581667"/>
                <a:gridCol w="872699"/>
                <a:gridCol w="1381773"/>
              </a:tblGrid>
              <a:tr h="255984">
                <a:tc>
                  <a:txBody>
                    <a:bodyPr/>
                    <a:lstStyle/>
                    <a:p>
                      <a:pPr algn="ctr" fontAlgn="b"/>
                      <a:r>
                        <a:rPr lang="es-GT" sz="1800" u="none" strike="noStrike" dirty="0"/>
                        <a:t>1</a:t>
                      </a:r>
                      <a:endParaRPr lang="es-GT" sz="18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/>
                        <a:t>Cabrera Castro, Silvia </a:t>
                      </a:r>
                      <a:r>
                        <a:rPr lang="es-GT" sz="1600" u="none" strike="noStrike" dirty="0" err="1"/>
                        <a:t>Dinora</a:t>
                      </a:r>
                      <a:endParaRPr lang="es-GT" sz="16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u="none" strike="noStrike" dirty="0"/>
                        <a:t>60</a:t>
                      </a:r>
                      <a:endParaRPr lang="es-G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800" u="none" strike="noStrike" dirty="0"/>
                        <a:t> </a:t>
                      </a:r>
                      <a:endParaRPr lang="es-G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5984">
                <a:tc>
                  <a:txBody>
                    <a:bodyPr/>
                    <a:lstStyle/>
                    <a:p>
                      <a:pPr algn="ctr" fontAlgn="b"/>
                      <a:r>
                        <a:rPr lang="es-GT" sz="1800" u="none" strike="noStrike" dirty="0"/>
                        <a:t>2</a:t>
                      </a:r>
                      <a:endParaRPr lang="es-GT" sz="18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 err="1"/>
                        <a:t>Gonzalez</a:t>
                      </a:r>
                      <a:r>
                        <a:rPr lang="es-GT" sz="1600" u="none" strike="noStrike" dirty="0"/>
                        <a:t> Solórzano, Andrea </a:t>
                      </a:r>
                      <a:r>
                        <a:rPr lang="es-GT" sz="1600" u="none" strike="noStrike" dirty="0" err="1"/>
                        <a:t>Denisse</a:t>
                      </a:r>
                      <a:endParaRPr lang="es-GT" sz="16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u="none" strike="noStrike"/>
                        <a:t>93</a:t>
                      </a:r>
                      <a:endParaRPr lang="es-GT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u="none" strike="noStrike" dirty="0"/>
                        <a:t>100</a:t>
                      </a:r>
                      <a:endParaRPr lang="es-G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5984">
                <a:tc>
                  <a:txBody>
                    <a:bodyPr/>
                    <a:lstStyle/>
                    <a:p>
                      <a:pPr algn="ctr" fontAlgn="b"/>
                      <a:r>
                        <a:rPr lang="es-GT" sz="1800" u="none" strike="noStrike" dirty="0"/>
                        <a:t>3</a:t>
                      </a:r>
                      <a:endParaRPr lang="es-GT" sz="18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/>
                        <a:t>Miranda </a:t>
                      </a:r>
                      <a:r>
                        <a:rPr lang="es-GT" sz="1600" u="none" strike="noStrike" dirty="0" err="1"/>
                        <a:t>Lopez</a:t>
                      </a:r>
                      <a:r>
                        <a:rPr lang="es-GT" sz="1600" u="none" strike="noStrike" dirty="0"/>
                        <a:t>, </a:t>
                      </a:r>
                      <a:r>
                        <a:rPr lang="es-GT" sz="1600" u="none" strike="noStrike" dirty="0" err="1"/>
                        <a:t>Areli</a:t>
                      </a:r>
                      <a:r>
                        <a:rPr lang="es-GT" sz="1600" u="none" strike="noStrike" dirty="0"/>
                        <a:t> Marcelina</a:t>
                      </a:r>
                      <a:endParaRPr lang="es-GT" sz="16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u="none" strike="noStrike"/>
                        <a:t>74</a:t>
                      </a:r>
                      <a:endParaRPr lang="es-GT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u="none" strike="noStrike" dirty="0"/>
                        <a:t>73</a:t>
                      </a:r>
                      <a:endParaRPr lang="es-G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5984">
                <a:tc>
                  <a:txBody>
                    <a:bodyPr/>
                    <a:lstStyle/>
                    <a:p>
                      <a:pPr algn="ctr" fontAlgn="b"/>
                      <a:r>
                        <a:rPr lang="es-GT" sz="1800" u="none" strike="noStrike" dirty="0"/>
                        <a:t>4</a:t>
                      </a:r>
                      <a:endParaRPr lang="es-GT" sz="18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/>
                        <a:t>Ortega </a:t>
                      </a:r>
                      <a:r>
                        <a:rPr lang="es-GT" sz="1600" u="none" strike="noStrike" dirty="0" err="1"/>
                        <a:t>Chen</a:t>
                      </a:r>
                      <a:r>
                        <a:rPr lang="es-GT" sz="1600" u="none" strike="noStrike" dirty="0"/>
                        <a:t>, </a:t>
                      </a:r>
                      <a:r>
                        <a:rPr lang="es-GT" sz="1600" u="none" strike="noStrike" dirty="0" err="1"/>
                        <a:t>Hellen</a:t>
                      </a:r>
                      <a:r>
                        <a:rPr lang="es-GT" sz="1600" u="none" strike="noStrike" dirty="0"/>
                        <a:t> Catalina</a:t>
                      </a:r>
                      <a:endParaRPr lang="es-GT" sz="16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u="none" strike="noStrike"/>
                        <a:t>73</a:t>
                      </a:r>
                      <a:endParaRPr lang="es-GT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800" u="none" strike="noStrike" dirty="0"/>
                        <a:t> </a:t>
                      </a:r>
                      <a:endParaRPr lang="es-G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5984">
                <a:tc>
                  <a:txBody>
                    <a:bodyPr/>
                    <a:lstStyle/>
                    <a:p>
                      <a:pPr algn="ctr" fontAlgn="b"/>
                      <a:r>
                        <a:rPr lang="es-GT" sz="1800" u="none" strike="noStrike" dirty="0"/>
                        <a:t>5</a:t>
                      </a:r>
                      <a:endParaRPr lang="es-GT" sz="18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 err="1"/>
                        <a:t>Rafaèl</a:t>
                      </a:r>
                      <a:r>
                        <a:rPr lang="es-GT" sz="1600" u="none" strike="noStrike" dirty="0"/>
                        <a:t> </a:t>
                      </a:r>
                      <a:r>
                        <a:rPr lang="es-GT" sz="1600" u="none" strike="noStrike" dirty="0" err="1"/>
                        <a:t>Quisquinay</a:t>
                      </a:r>
                      <a:r>
                        <a:rPr lang="es-GT" sz="1600" u="none" strike="noStrike" dirty="0"/>
                        <a:t>, </a:t>
                      </a:r>
                      <a:r>
                        <a:rPr lang="es-GT" sz="1600" u="none" strike="noStrike" dirty="0" err="1"/>
                        <a:t>Kimberly</a:t>
                      </a:r>
                      <a:r>
                        <a:rPr lang="es-GT" sz="1600" u="none" strike="noStrike" dirty="0"/>
                        <a:t> </a:t>
                      </a:r>
                      <a:r>
                        <a:rPr lang="es-GT" sz="1600" u="none" strike="noStrike" dirty="0" err="1"/>
                        <a:t>Sofìa</a:t>
                      </a:r>
                      <a:endParaRPr lang="es-GT" sz="16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u="none" strike="noStrike"/>
                        <a:t>79</a:t>
                      </a:r>
                      <a:endParaRPr lang="es-GT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u="none" strike="noStrike" dirty="0"/>
                        <a:t>73</a:t>
                      </a:r>
                      <a:endParaRPr lang="es-G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5984">
                <a:tc>
                  <a:txBody>
                    <a:bodyPr/>
                    <a:lstStyle/>
                    <a:p>
                      <a:pPr algn="ctr" fontAlgn="b"/>
                      <a:r>
                        <a:rPr lang="es-GT" sz="1800" u="none" strike="noStrike" dirty="0"/>
                        <a:t>6</a:t>
                      </a:r>
                      <a:endParaRPr lang="es-GT" sz="18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/>
                        <a:t>Salazar </a:t>
                      </a:r>
                      <a:r>
                        <a:rPr lang="es-GT" sz="1600" u="none" strike="noStrike" dirty="0" err="1"/>
                        <a:t>Làzaro</a:t>
                      </a:r>
                      <a:r>
                        <a:rPr lang="es-GT" sz="1600" u="none" strike="noStrike" dirty="0"/>
                        <a:t>, </a:t>
                      </a:r>
                      <a:r>
                        <a:rPr lang="es-GT" sz="1600" u="none" strike="noStrike" dirty="0" err="1"/>
                        <a:t>Fredy</a:t>
                      </a:r>
                      <a:endParaRPr lang="es-GT" sz="16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u="none" strike="noStrike" dirty="0"/>
                        <a:t>80</a:t>
                      </a:r>
                      <a:endParaRPr lang="es-G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u="none" strike="noStrike" dirty="0"/>
                        <a:t>80</a:t>
                      </a:r>
                      <a:endParaRPr lang="es-G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5984">
                <a:tc>
                  <a:txBody>
                    <a:bodyPr/>
                    <a:lstStyle/>
                    <a:p>
                      <a:pPr algn="ctr" fontAlgn="b"/>
                      <a:r>
                        <a:rPr lang="es-GT" sz="1800" u="none" strike="noStrike" dirty="0"/>
                        <a:t>7</a:t>
                      </a:r>
                      <a:endParaRPr lang="es-GT" sz="18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 err="1"/>
                        <a:t>Yac</a:t>
                      </a:r>
                      <a:r>
                        <a:rPr lang="es-GT" sz="1600" u="none" strike="noStrike" dirty="0"/>
                        <a:t> </a:t>
                      </a:r>
                      <a:r>
                        <a:rPr lang="es-GT" sz="1600" u="none" strike="noStrike" dirty="0" err="1"/>
                        <a:t>Yac</a:t>
                      </a:r>
                      <a:r>
                        <a:rPr lang="es-GT" sz="1600" u="none" strike="noStrike" dirty="0"/>
                        <a:t>, Joshua Christopher</a:t>
                      </a:r>
                      <a:endParaRPr lang="es-GT" sz="16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u="none" strike="noStrike" dirty="0"/>
                        <a:t>100</a:t>
                      </a:r>
                      <a:endParaRPr lang="es-G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u="none" strike="noStrike" dirty="0"/>
                        <a:t>86</a:t>
                      </a:r>
                      <a:endParaRPr lang="es-G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5984">
                <a:tc>
                  <a:txBody>
                    <a:bodyPr/>
                    <a:lstStyle/>
                    <a:p>
                      <a:pPr algn="ctr" fontAlgn="b"/>
                      <a:r>
                        <a:rPr lang="es-GT" sz="1800" u="none" strike="noStrike" dirty="0"/>
                        <a:t>8</a:t>
                      </a:r>
                      <a:endParaRPr lang="es-GT" sz="18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/>
                        <a:t>CANTÓN MENCOS, CINTHYA IVETTE</a:t>
                      </a:r>
                      <a:endParaRPr lang="es-GT" sz="16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800" u="none" strike="noStrike" dirty="0"/>
                        <a:t> </a:t>
                      </a:r>
                      <a:endParaRPr lang="es-G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800" u="none" strike="noStrike" dirty="0"/>
                        <a:t> </a:t>
                      </a:r>
                      <a:endParaRPr lang="es-G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5984">
                <a:tc>
                  <a:txBody>
                    <a:bodyPr/>
                    <a:lstStyle/>
                    <a:p>
                      <a:pPr algn="ctr" fontAlgn="b"/>
                      <a:r>
                        <a:rPr lang="es-GT" sz="1800" u="none" strike="noStrike" dirty="0"/>
                        <a:t>9</a:t>
                      </a:r>
                      <a:endParaRPr lang="es-GT" sz="18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/>
                        <a:t>CATALÁN CONTRERAS, LOURDES JANETH</a:t>
                      </a:r>
                      <a:endParaRPr lang="es-GT" sz="16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u="none" strike="noStrike"/>
                        <a:t>88</a:t>
                      </a:r>
                      <a:endParaRPr lang="es-GT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u="none" strike="noStrike" dirty="0"/>
                        <a:t>87</a:t>
                      </a:r>
                      <a:endParaRPr lang="es-G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5984">
                <a:tc>
                  <a:txBody>
                    <a:bodyPr/>
                    <a:lstStyle/>
                    <a:p>
                      <a:pPr algn="ctr" fontAlgn="b"/>
                      <a:r>
                        <a:rPr lang="es-GT" sz="1800" u="none" strike="noStrike" dirty="0"/>
                        <a:t>10</a:t>
                      </a:r>
                      <a:endParaRPr lang="es-GT" sz="18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/>
                        <a:t>JIMENEZ ALVARADO, ANGEL RAFAEL</a:t>
                      </a:r>
                      <a:endParaRPr lang="es-GT" sz="16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800" u="none" strike="noStrike"/>
                        <a:t> </a:t>
                      </a:r>
                      <a:endParaRPr lang="es-GT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800" u="none" strike="noStrike" dirty="0"/>
                        <a:t> </a:t>
                      </a:r>
                      <a:endParaRPr lang="es-G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5984">
                <a:tc>
                  <a:txBody>
                    <a:bodyPr/>
                    <a:lstStyle/>
                    <a:p>
                      <a:pPr algn="ctr" fontAlgn="b"/>
                      <a:r>
                        <a:rPr lang="es-GT" sz="1800" u="none" strike="noStrike" dirty="0"/>
                        <a:t>11</a:t>
                      </a:r>
                      <a:endParaRPr lang="es-GT" sz="18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/>
                        <a:t>MORALES PEREZ, JANETH ESMERALDA</a:t>
                      </a:r>
                      <a:endParaRPr lang="es-GT" sz="16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u="none" strike="noStrike"/>
                        <a:t>62</a:t>
                      </a:r>
                      <a:endParaRPr lang="es-GT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u="none" strike="noStrike" dirty="0"/>
                        <a:t>42</a:t>
                      </a:r>
                      <a:endParaRPr lang="es-G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55984">
                <a:tc>
                  <a:txBody>
                    <a:bodyPr/>
                    <a:lstStyle/>
                    <a:p>
                      <a:pPr algn="ctr" fontAlgn="b"/>
                      <a:r>
                        <a:rPr lang="es-GT" sz="1800" u="none" strike="noStrike" dirty="0"/>
                        <a:t>12</a:t>
                      </a:r>
                      <a:endParaRPr lang="es-GT" sz="18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VARGAS DAETZ, DULCE MARIA ALICIA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u="none" strike="noStrike"/>
                        <a:t>80</a:t>
                      </a:r>
                      <a:endParaRPr lang="es-GT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u="none" strike="noStrike" dirty="0"/>
                        <a:t>74</a:t>
                      </a:r>
                      <a:endParaRPr lang="es-G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582270" y="561191"/>
          <a:ext cx="8204572" cy="5582453"/>
        </p:xfrm>
        <a:graphic>
          <a:graphicData uri="http://schemas.openxmlformats.org/presentationml/2006/ole">
            <p:oleObj spid="_x0000_s5126" name="Documento" r:id="rId3" imgW="6854825" imgH="4663954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318296" y="642918"/>
          <a:ext cx="8286908" cy="5429288"/>
        </p:xfrm>
        <a:graphic>
          <a:graphicData uri="http://schemas.openxmlformats.org/presentationml/2006/ole">
            <p:oleObj spid="_x0000_s3073" name="Documento" r:id="rId3" imgW="6854825" imgH="4490629" progId="Word.Document.12">
              <p:embed/>
            </p:oleObj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857224" y="3071810"/>
            <a:ext cx="500066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" name="6 CuadroTexto"/>
          <p:cNvSpPr txBox="1"/>
          <p:nvPr/>
        </p:nvSpPr>
        <p:spPr>
          <a:xfrm>
            <a:off x="928662" y="4643446"/>
            <a:ext cx="42862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285720" y="857232"/>
          <a:ext cx="7785131" cy="5834084"/>
        </p:xfrm>
        <a:graphic>
          <a:graphicData uri="http://schemas.openxmlformats.org/presentationml/2006/ole">
            <p:oleObj spid="_x0000_s2049" name="Documento" r:id="rId3" imgW="6854825" imgH="5524466" progId="Word.Document.12">
              <p:embed/>
            </p:oleObj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71472" y="2786058"/>
            <a:ext cx="42862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5 CuadroTexto"/>
          <p:cNvSpPr txBox="1"/>
          <p:nvPr/>
        </p:nvSpPr>
        <p:spPr>
          <a:xfrm>
            <a:off x="785786" y="5357826"/>
            <a:ext cx="42862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7</a:t>
            </a:r>
            <a:endParaRPr lang="en-US" dirty="0"/>
          </a:p>
        </p:txBody>
      </p:sp>
      <p:sp>
        <p:nvSpPr>
          <p:cNvPr id="7" name="6 CuadroTexto"/>
          <p:cNvSpPr txBox="1"/>
          <p:nvPr/>
        </p:nvSpPr>
        <p:spPr>
          <a:xfrm>
            <a:off x="571472" y="4000504"/>
            <a:ext cx="42862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877190" y="844549"/>
          <a:ext cx="7623900" cy="5748823"/>
        </p:xfrm>
        <a:graphic>
          <a:graphicData uri="http://schemas.openxmlformats.org/presentationml/2006/ole">
            <p:oleObj spid="_x0000_s1028" name="Documento" r:id="rId3" imgW="6854825" imgH="5169545" progId="Word.Document.12">
              <p:embed/>
            </p:oleObj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214414" y="2928934"/>
            <a:ext cx="42862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8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1142976" y="3786190"/>
            <a:ext cx="42862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9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928662" y="5286388"/>
            <a:ext cx="71438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571472" y="571480"/>
          <a:ext cx="7787567" cy="5621549"/>
        </p:xfrm>
        <a:graphic>
          <a:graphicData uri="http://schemas.openxmlformats.org/presentationml/2006/ole">
            <p:oleObj spid="_x0000_s44034" name="Documento" r:id="rId3" imgW="6854825" imgH="4947675" progId="Word.Document.12">
              <p:embed/>
            </p:oleObj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85786" y="4857760"/>
            <a:ext cx="500066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85786" y="2071678"/>
            <a:ext cx="64294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428596" y="500042"/>
          <a:ext cx="8215370" cy="5811838"/>
        </p:xfrm>
        <a:graphic>
          <a:graphicData uri="http://schemas.openxmlformats.org/presentationml/2006/ole">
            <p:oleObj spid="_x0000_s45058" name="Documento" r:id="rId3" imgW="6854825" imgH="5812502" progId="Word.Document.12">
              <p:embed/>
            </p:oleObj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714348" y="2071678"/>
            <a:ext cx="571504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6" name="5 CuadroTexto"/>
          <p:cNvSpPr txBox="1"/>
          <p:nvPr/>
        </p:nvSpPr>
        <p:spPr>
          <a:xfrm>
            <a:off x="785786" y="4214818"/>
            <a:ext cx="500066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7" name="6 CuadroTexto"/>
          <p:cNvSpPr txBox="1"/>
          <p:nvPr/>
        </p:nvSpPr>
        <p:spPr>
          <a:xfrm>
            <a:off x="785786" y="5214950"/>
            <a:ext cx="500066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15                                                    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14414" y="1928802"/>
            <a:ext cx="6786610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Thank You!</a:t>
            </a:r>
            <a:endParaRPr lang="en-US" sz="8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</TotalTime>
  <Words>119</Words>
  <Application>Microsoft Office PowerPoint</Application>
  <PresentationFormat>Presentación en pantalla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Concurrencia</vt:lpstr>
      <vt:lpstr>Documento de Microsoft Office Word</vt:lpstr>
      <vt:lpstr>Results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Results</dc:title>
  <dc:creator>Marcela</dc:creator>
  <cp:lastModifiedBy>Marcela</cp:lastModifiedBy>
  <cp:revision>7</cp:revision>
  <dcterms:created xsi:type="dcterms:W3CDTF">2015-10-19T22:01:10Z</dcterms:created>
  <dcterms:modified xsi:type="dcterms:W3CDTF">2015-10-19T22:38:22Z</dcterms:modified>
</cp:coreProperties>
</file>